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B1C5-E236-4FBD-9139-EEC4150529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E5E3-7D3C-4E2F-980B-E13BBB6BBF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/>
        </p:nvGrpSpPr>
        <p:grpSpPr>
          <a:xfrm>
            <a:off x="72008" y="72008"/>
            <a:ext cx="8855968" cy="6525344"/>
            <a:chOff x="72008" y="72008"/>
            <a:chExt cx="8855968" cy="6525344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72008" y="72008"/>
              <a:ext cx="1043608" cy="47667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Aida Garmo - Scrap Rounded" pitchFamily="2" charset="0"/>
                </a:rPr>
                <a:t>Semaine 1</a:t>
              </a:r>
              <a:endParaRPr lang="fr-FR" sz="1200" dirty="0">
                <a:solidFill>
                  <a:schemeClr val="tx1"/>
                </a:solidFill>
                <a:latin typeface="Aida Garmo - Scrap Rounded" pitchFamily="2" charset="0"/>
              </a:endParaRPr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3059832" y="72008"/>
              <a:ext cx="3096344" cy="4766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iarnold" pitchFamily="2" charset="0"/>
                </a:rPr>
                <a:t>Les défis de la semaine</a:t>
              </a:r>
              <a:endParaRPr lang="fr-FR" sz="1600" dirty="0">
                <a:solidFill>
                  <a:schemeClr val="tx1"/>
                </a:solidFill>
                <a:latin typeface="iarnold" pitchFamily="2" charset="0"/>
              </a:endParaRP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7884368" y="72008"/>
              <a:ext cx="1043608" cy="47667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u="sng" dirty="0" smtClean="0">
                  <a:solidFill>
                    <a:schemeClr val="tx1"/>
                  </a:solidFill>
                </a:rPr>
                <a:t>	</a:t>
              </a:r>
              <a:endParaRPr lang="fr-FR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1520" y="908720"/>
              <a:ext cx="3096344" cy="25922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fr-FR" sz="1100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 en chiffres : 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Cent vingt mille quinze : </a:t>
              </a:r>
              <a:r>
                <a:rPr lang="fr-FR" sz="1100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	</a:t>
              </a:r>
            </a:p>
            <a:p>
              <a:endPara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Soixante treize mille vingt cinq : </a:t>
              </a:r>
              <a:r>
                <a:rPr lang="fr-FR" sz="1100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endParaRPr lang="fr-F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Neuf cent soixante mille quatre : </a:t>
              </a:r>
            </a:p>
            <a:p>
              <a:r>
                <a:rPr lang="fr-FR" sz="1100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		</a:t>
              </a:r>
            </a:p>
            <a:p>
              <a:endPara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Six cent mille six cents : </a:t>
              </a:r>
            </a:p>
            <a:p>
              <a:r>
                <a:rPr lang="fr-FR" sz="1100" u="sng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fr-FR" sz="1100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	</a:t>
              </a:r>
              <a:endPara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23928" y="908720"/>
              <a:ext cx="5004048" cy="23762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fr-F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79512" y="3933056"/>
              <a:ext cx="3024336" cy="266429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Carré corné 9"/>
            <p:cNvSpPr/>
            <p:nvPr/>
          </p:nvSpPr>
          <p:spPr>
            <a:xfrm>
              <a:off x="4716016" y="3717032"/>
              <a:ext cx="4176464" cy="2808312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fr-F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e 37"/>
            <p:cNvGrpSpPr/>
            <p:nvPr/>
          </p:nvGrpSpPr>
          <p:grpSpPr>
            <a:xfrm>
              <a:off x="2771801" y="2852936"/>
              <a:ext cx="511970" cy="576065"/>
              <a:chOff x="2771801" y="2852936"/>
              <a:chExt cx="511970" cy="576065"/>
            </a:xfrm>
          </p:grpSpPr>
          <p:pic>
            <p:nvPicPr>
              <p:cNvPr id="36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68952"/>
              <a:stretch>
                <a:fillRect/>
              </a:stretch>
            </p:blipFill>
            <p:spPr bwMode="auto">
              <a:xfrm>
                <a:off x="2771801" y="2852937"/>
                <a:ext cx="231800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51" name="Picture 2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70005"/>
              <a:stretch>
                <a:fillRect/>
              </a:stretch>
            </p:blipFill>
            <p:spPr bwMode="auto">
              <a:xfrm>
                <a:off x="3059832" y="2852936"/>
                <a:ext cx="223939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9" name="Groupe 38"/>
            <p:cNvGrpSpPr/>
            <p:nvPr/>
          </p:nvGrpSpPr>
          <p:grpSpPr>
            <a:xfrm>
              <a:off x="8316416" y="2636912"/>
              <a:ext cx="511970" cy="576065"/>
              <a:chOff x="2771801" y="2852936"/>
              <a:chExt cx="511970" cy="576065"/>
            </a:xfrm>
          </p:grpSpPr>
          <p:pic>
            <p:nvPicPr>
              <p:cNvPr id="40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68952"/>
              <a:stretch>
                <a:fillRect/>
              </a:stretch>
            </p:blipFill>
            <p:spPr bwMode="auto">
              <a:xfrm>
                <a:off x="2771801" y="2852937"/>
                <a:ext cx="231800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2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70005"/>
              <a:stretch>
                <a:fillRect/>
              </a:stretch>
            </p:blipFill>
            <p:spPr bwMode="auto">
              <a:xfrm>
                <a:off x="3059832" y="2852936"/>
                <a:ext cx="223939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" name="Groupe 41"/>
            <p:cNvGrpSpPr/>
            <p:nvPr/>
          </p:nvGrpSpPr>
          <p:grpSpPr>
            <a:xfrm>
              <a:off x="1907704" y="5805264"/>
              <a:ext cx="511970" cy="576065"/>
              <a:chOff x="2771801" y="2852936"/>
              <a:chExt cx="511970" cy="576065"/>
            </a:xfrm>
          </p:grpSpPr>
          <p:pic>
            <p:nvPicPr>
              <p:cNvPr id="43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68952"/>
              <a:stretch>
                <a:fillRect/>
              </a:stretch>
            </p:blipFill>
            <p:spPr bwMode="auto">
              <a:xfrm>
                <a:off x="2771801" y="2852937"/>
                <a:ext cx="231800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2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70005"/>
              <a:stretch>
                <a:fillRect/>
              </a:stretch>
            </p:blipFill>
            <p:spPr bwMode="auto">
              <a:xfrm>
                <a:off x="3059832" y="2852936"/>
                <a:ext cx="223939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5" name="Groupe 44"/>
            <p:cNvGrpSpPr/>
            <p:nvPr/>
          </p:nvGrpSpPr>
          <p:grpSpPr>
            <a:xfrm>
              <a:off x="4788024" y="5877272"/>
              <a:ext cx="511970" cy="576065"/>
              <a:chOff x="2771801" y="2852936"/>
              <a:chExt cx="511970" cy="576065"/>
            </a:xfrm>
          </p:grpSpPr>
          <p:pic>
            <p:nvPicPr>
              <p:cNvPr id="46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68952"/>
              <a:stretch>
                <a:fillRect/>
              </a:stretch>
            </p:blipFill>
            <p:spPr bwMode="auto">
              <a:xfrm>
                <a:off x="2771801" y="2852937"/>
                <a:ext cx="231800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Picture 2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70005"/>
              <a:stretch>
                <a:fillRect/>
              </a:stretch>
            </p:blipFill>
            <p:spPr bwMode="auto">
              <a:xfrm>
                <a:off x="3059832" y="2852936"/>
                <a:ext cx="223939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62</cp:revision>
  <dcterms:created xsi:type="dcterms:W3CDTF">2015-08-26T14:03:51Z</dcterms:created>
  <dcterms:modified xsi:type="dcterms:W3CDTF">2015-08-26T15:05:45Z</dcterms:modified>
</cp:coreProperties>
</file>