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94568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90" d="100"/>
          <a:sy n="90" d="100"/>
        </p:scale>
        <p:origin x="540" y="-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67A3B-617D-4230-93F4-9F80BCB6E4CA}" type="datetimeFigureOut">
              <a:rPr lang="fr-FR" smtClean="0"/>
              <a:t>12/11/2018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3276F-299E-4621-B1C8-C1DE82D5471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8362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67A3B-617D-4230-93F4-9F80BCB6E4CA}" type="datetimeFigureOut">
              <a:rPr lang="fr-FR" smtClean="0"/>
              <a:t>12/11/2018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3276F-299E-4621-B1C8-C1DE82D5471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8196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67A3B-617D-4230-93F4-9F80BCB6E4CA}" type="datetimeFigureOut">
              <a:rPr lang="fr-FR" smtClean="0"/>
              <a:t>12/11/2018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3276F-299E-4621-B1C8-C1DE82D5471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6288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67A3B-617D-4230-93F4-9F80BCB6E4CA}" type="datetimeFigureOut">
              <a:rPr lang="fr-FR" smtClean="0"/>
              <a:t>12/11/2018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3276F-299E-4621-B1C8-C1DE82D5471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8736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67A3B-617D-4230-93F4-9F80BCB6E4CA}" type="datetimeFigureOut">
              <a:rPr lang="fr-FR" smtClean="0"/>
              <a:t>12/11/2018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3276F-299E-4621-B1C8-C1DE82D5471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1097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67A3B-617D-4230-93F4-9F80BCB6E4CA}" type="datetimeFigureOut">
              <a:rPr lang="fr-FR" smtClean="0"/>
              <a:t>12/11/2018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3276F-299E-4621-B1C8-C1DE82D5471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0299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67A3B-617D-4230-93F4-9F80BCB6E4CA}" type="datetimeFigureOut">
              <a:rPr lang="fr-FR" smtClean="0"/>
              <a:t>12/11/2018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3276F-299E-4621-B1C8-C1DE82D5471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2452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67A3B-617D-4230-93F4-9F80BCB6E4CA}" type="datetimeFigureOut">
              <a:rPr lang="fr-FR" smtClean="0"/>
              <a:t>12/11/2018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3276F-299E-4621-B1C8-C1DE82D5471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5408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67A3B-617D-4230-93F4-9F80BCB6E4CA}" type="datetimeFigureOut">
              <a:rPr lang="fr-FR" smtClean="0"/>
              <a:t>12/11/2018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3276F-299E-4621-B1C8-C1DE82D5471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213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67A3B-617D-4230-93F4-9F80BCB6E4CA}" type="datetimeFigureOut">
              <a:rPr lang="fr-FR" smtClean="0"/>
              <a:t>12/11/2018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3276F-299E-4621-B1C8-C1DE82D5471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3365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67A3B-617D-4230-93F4-9F80BCB6E4CA}" type="datetimeFigureOut">
              <a:rPr lang="fr-FR" smtClean="0"/>
              <a:t>12/11/2018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3276F-299E-4621-B1C8-C1DE82D5471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9955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67A3B-617D-4230-93F4-9F80BCB6E4CA}" type="datetimeFigureOut">
              <a:rPr lang="fr-FR" smtClean="0"/>
              <a:t>12/11/2018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93276F-299E-4621-B1C8-C1DE82D5471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3675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3756320"/>
              </p:ext>
            </p:extLst>
          </p:nvPr>
        </p:nvGraphicFramePr>
        <p:xfrm>
          <a:off x="613699" y="474643"/>
          <a:ext cx="8640000" cy="55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0"/>
                <a:gridCol w="4320000"/>
              </a:tblGrid>
              <a:tr h="558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Ellipse 6"/>
          <p:cNvSpPr/>
          <p:nvPr/>
        </p:nvSpPr>
        <p:spPr>
          <a:xfrm>
            <a:off x="1224023" y="4177760"/>
            <a:ext cx="108000" cy="108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4234672" y="4177760"/>
            <a:ext cx="108000" cy="108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Ellipse 50"/>
          <p:cNvSpPr/>
          <p:nvPr/>
        </p:nvSpPr>
        <p:spPr>
          <a:xfrm>
            <a:off x="1374843" y="3791424"/>
            <a:ext cx="108000" cy="108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Ellipse 51"/>
          <p:cNvSpPr/>
          <p:nvPr/>
        </p:nvSpPr>
        <p:spPr>
          <a:xfrm>
            <a:off x="4059673" y="3791424"/>
            <a:ext cx="108000" cy="108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Ellipse 52"/>
          <p:cNvSpPr/>
          <p:nvPr/>
        </p:nvSpPr>
        <p:spPr>
          <a:xfrm>
            <a:off x="1576717" y="3405088"/>
            <a:ext cx="108000" cy="108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Ellipse 53"/>
          <p:cNvSpPr/>
          <p:nvPr/>
        </p:nvSpPr>
        <p:spPr>
          <a:xfrm>
            <a:off x="3851062" y="3405088"/>
            <a:ext cx="108000" cy="108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Ellipse 54"/>
          <p:cNvSpPr/>
          <p:nvPr/>
        </p:nvSpPr>
        <p:spPr>
          <a:xfrm>
            <a:off x="1757225" y="3036063"/>
            <a:ext cx="108000" cy="108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Ellipse 55"/>
          <p:cNvSpPr/>
          <p:nvPr/>
        </p:nvSpPr>
        <p:spPr>
          <a:xfrm>
            <a:off x="3659677" y="2982063"/>
            <a:ext cx="108000" cy="108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Ellipse 56"/>
          <p:cNvSpPr/>
          <p:nvPr/>
        </p:nvSpPr>
        <p:spPr>
          <a:xfrm>
            <a:off x="1978489" y="2630175"/>
            <a:ext cx="108000" cy="108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Ellipse 57"/>
          <p:cNvSpPr/>
          <p:nvPr/>
        </p:nvSpPr>
        <p:spPr>
          <a:xfrm>
            <a:off x="3466069" y="2630175"/>
            <a:ext cx="108000" cy="108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Ellipse 58"/>
          <p:cNvSpPr/>
          <p:nvPr/>
        </p:nvSpPr>
        <p:spPr>
          <a:xfrm>
            <a:off x="2098404" y="2249370"/>
            <a:ext cx="108000" cy="108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Ellipse 59"/>
          <p:cNvSpPr/>
          <p:nvPr/>
        </p:nvSpPr>
        <p:spPr>
          <a:xfrm>
            <a:off x="3349513" y="2249370"/>
            <a:ext cx="108000" cy="108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Ellipse 60"/>
          <p:cNvSpPr/>
          <p:nvPr/>
        </p:nvSpPr>
        <p:spPr>
          <a:xfrm>
            <a:off x="2312769" y="1859744"/>
            <a:ext cx="108000" cy="108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Ellipse 61"/>
          <p:cNvSpPr/>
          <p:nvPr/>
        </p:nvSpPr>
        <p:spPr>
          <a:xfrm>
            <a:off x="3164666" y="1859744"/>
            <a:ext cx="108000" cy="108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Ellipse 62"/>
          <p:cNvSpPr/>
          <p:nvPr/>
        </p:nvSpPr>
        <p:spPr>
          <a:xfrm>
            <a:off x="2450694" y="1482219"/>
            <a:ext cx="108000" cy="108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Ellipse 63"/>
          <p:cNvSpPr/>
          <p:nvPr/>
        </p:nvSpPr>
        <p:spPr>
          <a:xfrm>
            <a:off x="2955561" y="1482219"/>
            <a:ext cx="108000" cy="108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Ellipse 64"/>
          <p:cNvSpPr/>
          <p:nvPr/>
        </p:nvSpPr>
        <p:spPr>
          <a:xfrm>
            <a:off x="2702641" y="1104694"/>
            <a:ext cx="108000" cy="108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Ellipse 66"/>
          <p:cNvSpPr/>
          <p:nvPr/>
        </p:nvSpPr>
        <p:spPr>
          <a:xfrm>
            <a:off x="5606748" y="4177760"/>
            <a:ext cx="108000" cy="108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Ellipse 67"/>
          <p:cNvSpPr/>
          <p:nvPr/>
        </p:nvSpPr>
        <p:spPr>
          <a:xfrm>
            <a:off x="8617397" y="4177760"/>
            <a:ext cx="108000" cy="108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Ellipse 68"/>
          <p:cNvSpPr/>
          <p:nvPr/>
        </p:nvSpPr>
        <p:spPr>
          <a:xfrm>
            <a:off x="5757568" y="3791424"/>
            <a:ext cx="108000" cy="108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Ellipse 69"/>
          <p:cNvSpPr/>
          <p:nvPr/>
        </p:nvSpPr>
        <p:spPr>
          <a:xfrm>
            <a:off x="8442398" y="3791424"/>
            <a:ext cx="108000" cy="108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Ellipse 70"/>
          <p:cNvSpPr/>
          <p:nvPr/>
        </p:nvSpPr>
        <p:spPr>
          <a:xfrm>
            <a:off x="5959442" y="3405088"/>
            <a:ext cx="108000" cy="108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Ellipse 71"/>
          <p:cNvSpPr/>
          <p:nvPr/>
        </p:nvSpPr>
        <p:spPr>
          <a:xfrm>
            <a:off x="8233787" y="3405088"/>
            <a:ext cx="108000" cy="108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Ellipse 72"/>
          <p:cNvSpPr/>
          <p:nvPr/>
        </p:nvSpPr>
        <p:spPr>
          <a:xfrm>
            <a:off x="6139950" y="3036063"/>
            <a:ext cx="108000" cy="108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Ellipse 73"/>
          <p:cNvSpPr/>
          <p:nvPr/>
        </p:nvSpPr>
        <p:spPr>
          <a:xfrm>
            <a:off x="8042402" y="2982063"/>
            <a:ext cx="108000" cy="108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Ellipse 74"/>
          <p:cNvSpPr/>
          <p:nvPr/>
        </p:nvSpPr>
        <p:spPr>
          <a:xfrm>
            <a:off x="6361214" y="2630175"/>
            <a:ext cx="108000" cy="108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Ellipse 75"/>
          <p:cNvSpPr/>
          <p:nvPr/>
        </p:nvSpPr>
        <p:spPr>
          <a:xfrm>
            <a:off x="7848794" y="2630175"/>
            <a:ext cx="108000" cy="108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Ellipse 76"/>
          <p:cNvSpPr/>
          <p:nvPr/>
        </p:nvSpPr>
        <p:spPr>
          <a:xfrm>
            <a:off x="6481129" y="2249370"/>
            <a:ext cx="108000" cy="108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Ellipse 77"/>
          <p:cNvSpPr/>
          <p:nvPr/>
        </p:nvSpPr>
        <p:spPr>
          <a:xfrm>
            <a:off x="7732238" y="2249370"/>
            <a:ext cx="108000" cy="108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Ellipse 78"/>
          <p:cNvSpPr/>
          <p:nvPr/>
        </p:nvSpPr>
        <p:spPr>
          <a:xfrm>
            <a:off x="6695494" y="1859744"/>
            <a:ext cx="108000" cy="108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Ellipse 79"/>
          <p:cNvSpPr/>
          <p:nvPr/>
        </p:nvSpPr>
        <p:spPr>
          <a:xfrm>
            <a:off x="7547391" y="1859744"/>
            <a:ext cx="108000" cy="108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Ellipse 80"/>
          <p:cNvSpPr/>
          <p:nvPr/>
        </p:nvSpPr>
        <p:spPr>
          <a:xfrm>
            <a:off x="6833419" y="1482219"/>
            <a:ext cx="108000" cy="108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Ellipse 81"/>
          <p:cNvSpPr/>
          <p:nvPr/>
        </p:nvSpPr>
        <p:spPr>
          <a:xfrm>
            <a:off x="7338286" y="1482219"/>
            <a:ext cx="108000" cy="108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Ellipse 82"/>
          <p:cNvSpPr/>
          <p:nvPr/>
        </p:nvSpPr>
        <p:spPr>
          <a:xfrm>
            <a:off x="7085366" y="1104694"/>
            <a:ext cx="108000" cy="108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433400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</TotalTime>
  <Words>0</Words>
  <Application>Microsoft Office PowerPoint</Application>
  <PresentationFormat>Format A4 (210 x 297 mm)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Severine Walker</dc:creator>
  <cp:lastModifiedBy>Severine Walker</cp:lastModifiedBy>
  <cp:revision>5</cp:revision>
  <cp:lastPrinted>2018-11-12T20:49:45Z</cp:lastPrinted>
  <dcterms:created xsi:type="dcterms:W3CDTF">2018-11-12T20:10:38Z</dcterms:created>
  <dcterms:modified xsi:type="dcterms:W3CDTF">2018-11-12T21:16:49Z</dcterms:modified>
</cp:coreProperties>
</file>