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540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36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19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2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7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0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29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45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0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36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9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7A3B-617D-4230-93F4-9F80BCB6E4CA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276F-299E-4621-B1C8-C1DE82D54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67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56320"/>
              </p:ext>
            </p:extLst>
          </p:nvPr>
        </p:nvGraphicFramePr>
        <p:xfrm>
          <a:off x="613699" y="474643"/>
          <a:ext cx="8640000" cy="55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4320000"/>
              </a:tblGrid>
              <a:tr h="558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1224023" y="417776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234672" y="417776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374843" y="379142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059673" y="379142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576717" y="3405088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851062" y="3405088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757225" y="303606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659677" y="298206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978489" y="2630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466069" y="2630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098404" y="224937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349513" y="224937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12769" y="18597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164666" y="18597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450694" y="148221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955561" y="148221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702641" y="110469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606748" y="417776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8617397" y="417776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757568" y="379142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8442398" y="379142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59442" y="3405088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8233787" y="3405088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39950" y="303606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8042402" y="298206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361214" y="2630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7848794" y="2630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481129" y="224937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7732238" y="224937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695494" y="18597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7547391" y="18597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833419" y="148221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338286" y="148221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7085366" y="110469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34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5</cp:revision>
  <cp:lastPrinted>2018-11-12T20:49:45Z</cp:lastPrinted>
  <dcterms:created xsi:type="dcterms:W3CDTF">2018-11-12T20:10:38Z</dcterms:created>
  <dcterms:modified xsi:type="dcterms:W3CDTF">2018-11-12T21:16:49Z</dcterms:modified>
</cp:coreProperties>
</file>