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59" r:id="rId8"/>
    <p:sldId id="260" r:id="rId9"/>
    <p:sldId id="261" r:id="rId10"/>
    <p:sldId id="262" r:id="rId11"/>
    <p:sldId id="263" r:id="rId12"/>
    <p:sldId id="267" r:id="rId13"/>
    <p:sldId id="268" r:id="rId14"/>
    <p:sldId id="269" r:id="rId15"/>
    <p:sldId id="274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0" y="-2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4338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5834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558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540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23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2572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7696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6707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540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457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506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84F3E5-207D-4C2F-BF7D-89D57119F4C8}" type="datetimeFigureOut">
              <a:rPr lang="fr-FR" smtClean="0"/>
              <a:t>26/05/2017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0608D-D528-4590-847E-F332FEDB7E7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053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7772400" cy="1470025"/>
          </a:xfrm>
        </p:spPr>
        <p:txBody>
          <a:bodyPr>
            <a:noAutofit/>
          </a:bodyPr>
          <a:lstStyle/>
          <a:p>
            <a:r>
              <a:rPr lang="fr-FR" sz="9600" b="1" dirty="0" smtClean="0">
                <a:latin typeface="Cursive standard" pitchFamily="2" charset="0"/>
              </a:rPr>
              <a:t>La politesse</a:t>
            </a:r>
            <a:endParaRPr lang="fr-FR" sz="9600" b="1" dirty="0">
              <a:latin typeface="Cursive standard" pitchFamily="2" charset="0"/>
            </a:endParaRPr>
          </a:p>
        </p:txBody>
      </p:sp>
      <p:pic>
        <p:nvPicPr>
          <p:cNvPr id="11266" name="Picture 2" descr="Résultat de recherche d'images pour &quot;politesse image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65773"/>
            <a:ext cx="4968552" cy="397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12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23263"/>
            <a:ext cx="6768751" cy="608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475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72372"/>
            <a:ext cx="6480720" cy="611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99778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ésultat de recherche d'images pour &quot;politesse dess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456992"/>
            <a:ext cx="8664897" cy="599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352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 associé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8352928" cy="58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9614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Résultat de recherche d'images pour &quot;politesse dessin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45" y="476672"/>
            <a:ext cx="8730735" cy="5615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6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05273"/>
            <a:ext cx="5760640" cy="6247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17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18"/>
          <a:stretch/>
        </p:blipFill>
        <p:spPr bwMode="auto">
          <a:xfrm>
            <a:off x="189738" y="260648"/>
            <a:ext cx="8486718" cy="3614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51" t="26295" r="-1042"/>
          <a:stretch/>
        </p:blipFill>
        <p:spPr bwMode="auto">
          <a:xfrm>
            <a:off x="2771800" y="3875477"/>
            <a:ext cx="4243359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3026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34"/>
          <a:stretch/>
        </p:blipFill>
        <p:spPr bwMode="auto">
          <a:xfrm>
            <a:off x="611560" y="0"/>
            <a:ext cx="774065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34" t="17050" r="639" b="-289"/>
          <a:stretch/>
        </p:blipFill>
        <p:spPr bwMode="auto">
          <a:xfrm>
            <a:off x="3059832" y="3600400"/>
            <a:ext cx="3331035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819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34"/>
          <a:stretch/>
        </p:blipFill>
        <p:spPr bwMode="auto">
          <a:xfrm>
            <a:off x="467544" y="13302"/>
            <a:ext cx="7917068" cy="3470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64" t="16273" r="134"/>
          <a:stretch/>
        </p:blipFill>
        <p:spPr bwMode="auto">
          <a:xfrm>
            <a:off x="2843808" y="3483882"/>
            <a:ext cx="3604065" cy="29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2687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4"/>
          <a:stretch/>
        </p:blipFill>
        <p:spPr bwMode="auto">
          <a:xfrm>
            <a:off x="683567" y="275946"/>
            <a:ext cx="7776864" cy="32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75"/>
          <a:stretch/>
        </p:blipFill>
        <p:spPr bwMode="auto">
          <a:xfrm>
            <a:off x="2828310" y="3271908"/>
            <a:ext cx="3487379" cy="3271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72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490804"/>
            <a:ext cx="8424936" cy="5826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898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93216"/>
            <a:ext cx="8352928" cy="61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684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08" y="1268760"/>
            <a:ext cx="8579171" cy="4248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0644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48472"/>
            <a:ext cx="8424936" cy="483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64520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76" y="1124744"/>
            <a:ext cx="8364788" cy="46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001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82611"/>
            <a:ext cx="7128792" cy="5952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753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0866"/>
            <a:ext cx="7416824" cy="611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5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3504"/>
            <a:ext cx="6840760" cy="6040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98109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2</Words>
  <Application>Microsoft Office PowerPoint</Application>
  <PresentationFormat>Affichage à l'écran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Thème Office</vt:lpstr>
      <vt:lpstr>La politesse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politesse</dc:title>
  <dc:creator>Véronique</dc:creator>
  <cp:lastModifiedBy>Véronique</cp:lastModifiedBy>
  <cp:revision>5</cp:revision>
  <dcterms:created xsi:type="dcterms:W3CDTF">2017-05-26T05:50:43Z</dcterms:created>
  <dcterms:modified xsi:type="dcterms:W3CDTF">2017-05-26T08:40:02Z</dcterms:modified>
</cp:coreProperties>
</file>