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77050" cy="96567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47" d="100"/>
          <a:sy n="47" d="100"/>
        </p:scale>
        <p:origin x="-1434" y="-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3DB4-6575-4A7F-809D-44857E94B610}" type="datetimeFigureOut">
              <a:rPr lang="fr-FR" smtClean="0"/>
              <a:t>08/12/2014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EFA8-255E-4F1E-ACEB-6ABBD1608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6847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3DB4-6575-4A7F-809D-44857E94B610}" type="datetimeFigureOut">
              <a:rPr lang="fr-FR" smtClean="0"/>
              <a:t>08/12/2014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EFA8-255E-4F1E-ACEB-6ABBD1608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2062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3DB4-6575-4A7F-809D-44857E94B610}" type="datetimeFigureOut">
              <a:rPr lang="fr-FR" smtClean="0"/>
              <a:t>08/12/2014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EFA8-255E-4F1E-ACEB-6ABBD1608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2490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3DB4-6575-4A7F-809D-44857E94B610}" type="datetimeFigureOut">
              <a:rPr lang="fr-FR" smtClean="0"/>
              <a:t>08/12/2014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EFA8-255E-4F1E-ACEB-6ABBD1608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6514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3DB4-6575-4A7F-809D-44857E94B610}" type="datetimeFigureOut">
              <a:rPr lang="fr-FR" smtClean="0"/>
              <a:t>08/12/2014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EFA8-255E-4F1E-ACEB-6ABBD1608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1416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3DB4-6575-4A7F-809D-44857E94B610}" type="datetimeFigureOut">
              <a:rPr lang="fr-FR" smtClean="0"/>
              <a:t>08/12/2014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EFA8-255E-4F1E-ACEB-6ABBD1608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41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3DB4-6575-4A7F-809D-44857E94B610}" type="datetimeFigureOut">
              <a:rPr lang="fr-FR" smtClean="0"/>
              <a:t>08/12/2014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EFA8-255E-4F1E-ACEB-6ABBD1608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8156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3DB4-6575-4A7F-809D-44857E94B610}" type="datetimeFigureOut">
              <a:rPr lang="fr-FR" smtClean="0"/>
              <a:t>08/12/2014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EFA8-255E-4F1E-ACEB-6ABBD1608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7910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3DB4-6575-4A7F-809D-44857E94B610}" type="datetimeFigureOut">
              <a:rPr lang="fr-FR" smtClean="0"/>
              <a:t>08/12/2014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EFA8-255E-4F1E-ACEB-6ABBD1608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9440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3DB4-6575-4A7F-809D-44857E94B610}" type="datetimeFigureOut">
              <a:rPr lang="fr-FR" smtClean="0"/>
              <a:t>08/12/2014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EFA8-255E-4F1E-ACEB-6ABBD1608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5752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33DB4-6575-4A7F-809D-44857E94B610}" type="datetimeFigureOut">
              <a:rPr lang="fr-FR" smtClean="0"/>
              <a:t>08/12/2014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BEFA8-255E-4F1E-ACEB-6ABBD1608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050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33DB4-6575-4A7F-809D-44857E94B610}" type="datetimeFigureOut">
              <a:rPr lang="fr-FR" smtClean="0"/>
              <a:t>08/12/2014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BEFA8-255E-4F1E-ACEB-6ABBD1608FD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8658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3960" y="0"/>
            <a:ext cx="6871960" cy="4572000"/>
          </a:xfrm>
        </p:spPr>
        <p:txBody>
          <a:bodyPr/>
          <a:lstStyle/>
          <a:p>
            <a:pPr fontAlgn="t">
              <a:spcBef>
                <a:spcPts val="0"/>
              </a:spcBef>
            </a:pPr>
            <a:r>
              <a:rPr lang="fr-FR" b="0" i="0" u="none" strike="noStrike" dirty="0" smtClean="0">
                <a:effectLst/>
                <a:latin typeface="Arial"/>
              </a:rPr>
              <a:t/>
            </a:r>
            <a:br>
              <a:rPr lang="fr-FR" b="0" i="0" u="none" strike="noStrike" dirty="0" smtClean="0">
                <a:effectLst/>
                <a:latin typeface="Arial"/>
              </a:rPr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331439"/>
              </p:ext>
            </p:extLst>
          </p:nvPr>
        </p:nvGraphicFramePr>
        <p:xfrm>
          <a:off x="3429000" y="4572000"/>
          <a:ext cx="3393049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729"/>
                <a:gridCol w="2137591"/>
                <a:gridCol w="627729"/>
              </a:tblGrid>
              <a:tr h="5715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fr-FR" dirty="0" smtClean="0"/>
                        <a:t>Non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Non</a:t>
                      </a:r>
                      <a:endParaRPr lang="fr-FR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fr-FR" dirty="0" smtClean="0"/>
                        <a:t>Non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Non</a:t>
                      </a:r>
                      <a:endParaRPr lang="fr-FR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fr-FR" dirty="0" smtClean="0"/>
                        <a:t>Non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Non</a:t>
                      </a:r>
                      <a:endParaRPr lang="fr-FR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fr-FR" dirty="0" smtClean="0"/>
                        <a:t>Non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42149"/>
              </p:ext>
            </p:extLst>
          </p:nvPr>
        </p:nvGraphicFramePr>
        <p:xfrm>
          <a:off x="0" y="0"/>
          <a:ext cx="34290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4380"/>
                <a:gridCol w="2160240"/>
                <a:gridCol w="634380"/>
              </a:tblGrid>
              <a:tr h="5715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6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Multiple, ou non? 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14</a:t>
                      </a:r>
                      <a:endParaRPr lang="fr-FR" sz="2000" b="1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10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12</a:t>
                      </a:r>
                      <a:endParaRPr lang="fr-FR" sz="2000" b="1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24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16</a:t>
                      </a:r>
                      <a:endParaRPr lang="fr-FR" sz="2000" b="1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26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18</a:t>
                      </a:r>
                      <a:endParaRPr lang="fr-FR" sz="2000" b="1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27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21</a:t>
                      </a:r>
                      <a:endParaRPr lang="fr-FR" sz="2000" b="1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29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26</a:t>
                      </a:r>
                      <a:endParaRPr lang="fr-FR" sz="2000" b="1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30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31</a:t>
                      </a:r>
                      <a:endParaRPr lang="fr-FR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Ellipse 6"/>
          <p:cNvSpPr/>
          <p:nvPr/>
        </p:nvSpPr>
        <p:spPr>
          <a:xfrm>
            <a:off x="836712" y="1331640"/>
            <a:ext cx="1872208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500" dirty="0" smtClean="0">
                <a:latin typeface="Budmo Jiggler" pitchFamily="50" charset="0"/>
              </a:rPr>
              <a:t>3</a:t>
            </a:r>
            <a:endParaRPr lang="fr-FR" sz="11500" dirty="0">
              <a:latin typeface="Budmo Jiggler" pitchFamily="50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801926"/>
              </p:ext>
            </p:extLst>
          </p:nvPr>
        </p:nvGraphicFramePr>
        <p:xfrm>
          <a:off x="0" y="4572000"/>
          <a:ext cx="34290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4380"/>
                <a:gridCol w="2160240"/>
                <a:gridCol w="634380"/>
              </a:tblGrid>
              <a:tr h="5715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6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Multiple, ou non? 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14</a:t>
                      </a:r>
                      <a:endParaRPr lang="fr-FR" sz="2000" b="1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10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12</a:t>
                      </a:r>
                      <a:endParaRPr lang="fr-FR" sz="2000" b="1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24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16</a:t>
                      </a:r>
                      <a:endParaRPr lang="fr-FR" sz="2000" b="1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26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18</a:t>
                      </a:r>
                      <a:endParaRPr lang="fr-FR" sz="2000" b="1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27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21</a:t>
                      </a:r>
                      <a:endParaRPr lang="fr-FR" sz="2000" b="1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29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26</a:t>
                      </a:r>
                      <a:endParaRPr lang="fr-FR" sz="2000" b="1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30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31</a:t>
                      </a:r>
                      <a:endParaRPr lang="fr-FR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Ellipse 8"/>
          <p:cNvSpPr/>
          <p:nvPr/>
        </p:nvSpPr>
        <p:spPr>
          <a:xfrm>
            <a:off x="806376" y="6300192"/>
            <a:ext cx="1872208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500" dirty="0" smtClean="0">
                <a:latin typeface="Budmo Jiggler" pitchFamily="50" charset="0"/>
              </a:rPr>
              <a:t>3</a:t>
            </a:r>
            <a:endParaRPr lang="fr-FR" sz="11500" dirty="0">
              <a:latin typeface="Budmo Jiggler" pitchFamily="50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012267"/>
              </p:ext>
            </p:extLst>
          </p:nvPr>
        </p:nvGraphicFramePr>
        <p:xfrm>
          <a:off x="3464951" y="0"/>
          <a:ext cx="3393049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7729"/>
                <a:gridCol w="2137591"/>
                <a:gridCol w="627729"/>
              </a:tblGrid>
              <a:tr h="5715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fr-FR" dirty="0" smtClean="0"/>
                        <a:t>Non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Non</a:t>
                      </a:r>
                      <a:endParaRPr lang="fr-FR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fr-FR" dirty="0" smtClean="0"/>
                        <a:t>Non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Non</a:t>
                      </a:r>
                      <a:endParaRPr lang="fr-FR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fr-FR" dirty="0" smtClean="0"/>
                        <a:t>Non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Non</a:t>
                      </a:r>
                      <a:endParaRPr lang="fr-FR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fr-FR" dirty="0" smtClean="0"/>
                        <a:t>Non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0277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977914"/>
              </p:ext>
            </p:extLst>
          </p:nvPr>
        </p:nvGraphicFramePr>
        <p:xfrm>
          <a:off x="0" y="10448"/>
          <a:ext cx="3429000" cy="457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34380"/>
                <a:gridCol w="2160240"/>
                <a:gridCol w="634380"/>
              </a:tblGrid>
              <a:tr h="5715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4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Multiple, ou non? 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20</a:t>
                      </a:r>
                      <a:endParaRPr lang="fr-FR" sz="2000" b="1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8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26</a:t>
                      </a:r>
                      <a:endParaRPr lang="fr-FR" sz="2000" b="1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9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32</a:t>
                      </a:r>
                      <a:endParaRPr lang="fr-FR" sz="2000" b="1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12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34</a:t>
                      </a:r>
                      <a:endParaRPr lang="fr-FR" sz="2000" b="1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15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36</a:t>
                      </a:r>
                      <a:endParaRPr lang="fr-FR" sz="2000" b="1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16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38</a:t>
                      </a:r>
                      <a:endParaRPr lang="fr-FR" sz="2000" b="1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18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40</a:t>
                      </a:r>
                      <a:endParaRPr lang="fr-FR" sz="20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100243"/>
              </p:ext>
            </p:extLst>
          </p:nvPr>
        </p:nvGraphicFramePr>
        <p:xfrm>
          <a:off x="0" y="4572000"/>
          <a:ext cx="3429000" cy="457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34380"/>
                <a:gridCol w="2160240"/>
                <a:gridCol w="634380"/>
              </a:tblGrid>
              <a:tr h="5715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4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/>
                        <a:t>Multiple, ou non? 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20</a:t>
                      </a:r>
                      <a:endParaRPr lang="fr-FR" sz="2000" b="1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8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26</a:t>
                      </a:r>
                      <a:endParaRPr lang="fr-FR" sz="2000" b="1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9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32</a:t>
                      </a:r>
                      <a:endParaRPr lang="fr-FR" sz="2000" b="1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12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34</a:t>
                      </a:r>
                      <a:endParaRPr lang="fr-FR" sz="2000" b="1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15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36</a:t>
                      </a:r>
                      <a:endParaRPr lang="fr-FR" sz="2000" b="1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16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38</a:t>
                      </a:r>
                      <a:endParaRPr lang="fr-FR" sz="2000" b="1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18</a:t>
                      </a:r>
                      <a:endParaRPr lang="fr-FR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/>
                        <a:t>40</a:t>
                      </a:r>
                      <a:endParaRPr lang="fr-FR" sz="20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648285"/>
              </p:ext>
            </p:extLst>
          </p:nvPr>
        </p:nvGraphicFramePr>
        <p:xfrm>
          <a:off x="3408328" y="19720"/>
          <a:ext cx="3393049" cy="457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27729"/>
                <a:gridCol w="2137591"/>
                <a:gridCol w="627729"/>
              </a:tblGrid>
              <a:tr h="5715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fr-FR" dirty="0" smtClean="0"/>
                        <a:t>Non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Non</a:t>
                      </a:r>
                      <a:endParaRPr lang="fr-FR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fr-FR" dirty="0" smtClean="0"/>
                        <a:t>Non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Non</a:t>
                      </a:r>
                      <a:endParaRPr lang="fr-FR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fr-FR" dirty="0" smtClean="0"/>
                        <a:t>Non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Non</a:t>
                      </a:r>
                      <a:endParaRPr lang="fr-FR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277726"/>
              </p:ext>
            </p:extLst>
          </p:nvPr>
        </p:nvGraphicFramePr>
        <p:xfrm>
          <a:off x="3416032" y="4572000"/>
          <a:ext cx="3393049" cy="4572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27729"/>
                <a:gridCol w="2137591"/>
                <a:gridCol w="627729"/>
              </a:tblGrid>
              <a:tr h="57150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fr-FR" dirty="0" smtClean="0"/>
                        <a:t>Non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Non</a:t>
                      </a:r>
                      <a:endParaRPr lang="fr-FR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fr-FR" dirty="0" smtClean="0"/>
                        <a:t>Non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Non</a:t>
                      </a:r>
                      <a:endParaRPr lang="fr-FR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fr-FR" dirty="0" smtClean="0"/>
                        <a:t>Non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Non</a:t>
                      </a:r>
                      <a:endParaRPr lang="fr-FR" dirty="0"/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Oui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Ellipse 5"/>
          <p:cNvSpPr/>
          <p:nvPr/>
        </p:nvSpPr>
        <p:spPr>
          <a:xfrm>
            <a:off x="908720" y="1691680"/>
            <a:ext cx="1656184" cy="165618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dirty="0" smtClean="0">
                <a:latin typeface="Budmo Jiggler" pitchFamily="50" charset="0"/>
              </a:rPr>
              <a:t>4</a:t>
            </a:r>
            <a:endParaRPr lang="fr-FR" sz="7200" dirty="0">
              <a:latin typeface="Budmo Jiggler" pitchFamily="50" charset="0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918332" y="6228184"/>
            <a:ext cx="1656184" cy="165618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200" dirty="0" smtClean="0">
                <a:latin typeface="Budmo Jiggler" pitchFamily="50" charset="0"/>
              </a:rPr>
              <a:t>4</a:t>
            </a:r>
            <a:endParaRPr lang="fr-FR" sz="7200" dirty="0">
              <a:latin typeface="Budmo Jiggler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89703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136</Words>
  <Application>Microsoft Office PowerPoint</Application>
  <PresentationFormat>Affichage à l'écran (4:3)</PresentationFormat>
  <Paragraphs>121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 </vt:lpstr>
      <vt:lpstr>Présentation PowerPoint</vt:lpstr>
    </vt:vector>
  </TitlesOfParts>
  <Company>Team LSD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LSD</dc:creator>
  <cp:lastModifiedBy>LSD</cp:lastModifiedBy>
  <cp:revision>3</cp:revision>
  <cp:lastPrinted>2014-12-08T16:55:41Z</cp:lastPrinted>
  <dcterms:created xsi:type="dcterms:W3CDTF">2014-12-08T16:32:07Z</dcterms:created>
  <dcterms:modified xsi:type="dcterms:W3CDTF">2014-12-08T16:58:04Z</dcterms:modified>
</cp:coreProperties>
</file>