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80" r:id="rId3"/>
    <p:sldId id="281" r:id="rId4"/>
    <p:sldId id="282" r:id="rId5"/>
    <p:sldId id="283" r:id="rId6"/>
    <p:sldId id="284" r:id="rId7"/>
    <p:sldId id="279" r:id="rId8"/>
    <p:sldId id="272" r:id="rId9"/>
    <p:sldId id="260" r:id="rId10"/>
  </p:sldIdLst>
  <p:sldSz cx="6858000" cy="9906000" type="A4"/>
  <p:notesSz cx="10015538" cy="6883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CC00"/>
    <a:srgbClr val="FF66CC"/>
    <a:srgbClr val="993366"/>
    <a:srgbClr val="FFFF00"/>
    <a:srgbClr val="FF33CC"/>
    <a:srgbClr val="D6009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60"/>
  </p:normalViewPr>
  <p:slideViewPr>
    <p:cSldViewPr>
      <p:cViewPr varScale="1">
        <p:scale>
          <a:sx n="76" d="100"/>
          <a:sy n="76" d="100"/>
        </p:scale>
        <p:origin x="-3360" y="-11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0066" cy="344170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73155" y="0"/>
            <a:ext cx="4340066" cy="344170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0D6AFEC9-D3D4-434F-87AA-D2EFE4C9155C}" type="datetimeFigureOut">
              <a:rPr lang="fr-FR" smtClean="0"/>
              <a:t>11/08/2015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38037"/>
            <a:ext cx="4340066" cy="344170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73155" y="6538037"/>
            <a:ext cx="4340066" cy="344170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2B78C2A0-CBE0-4E6A-89D8-9B2E26C1BF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481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2226.01904" units="1/cm"/>
          <inkml:channelProperty channel="Y" name="resolution" value="3561.63013" units="1/cm"/>
          <inkml:channelProperty channel="F" name="resolution" value="2.84167" units="1/cm"/>
        </inkml:channelProperties>
      </inkml:inkSource>
      <inkml:timestamp xml:id="ts0" timeString="2015-08-11T08:12:02.17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74 16,'10'0'4,"-4"5"9,6-2 116,-12-3-54,0 0-25,0 0 3,0 0-13,0 0-9,0 0-1,0 0 2,0 0-6,0 0-5,0 0-1,0 0 2,0 0 6,0 0-7,0 0-5,0 0 5,0 0-7,0 0 2,0 0-4,0 0-1,0 0 1,0 0-3,0 0-1,0 0 4,0 0-7,0 0 0,0 0-1,0 0-3,0 0 3,0 0-2,0 0-2,0 0 6,0 0-5,0 0 1,3 0-1,4 0-2,2 0 3,5-8-1,3 2-4,5-2 6,0 5-4,3-2 2,-6 1-1,2 2-1,-8-4 3,9 4-2,-9 0-2,14-3 5,0-2-4,-3 1 2,10 2 0,-10-1-3,-4 3 5,5-1-2,-2 3-3,4 0 6,4 0-5,-1 0 2,-5 0-1,-2 0 0,-2 0 2,2 0-2,-2 0-2,6 0 5,-3 5-4,-10 1 2,-1 1-1,7-3 0,-6 3 3,-1 0-2,2 3-5,1 3 9,1-4-7,0 3 3,5-2 0,-6 7-2,1-1 2,0 2 1,-4 1-6,2-3 9,-9-2-6,1-1 2,-4 0 0,0 2-2,5-1 3,-5-2-3,6 8-1,2-4 5,-1 2-3,5 1-1,-6-5 2,-2 1-2,-1-3 3,-1 1-2,-2-4-3,3-1 7,-3-2-6,-3 2 3,5-1-1,-5 3-1,3 2 3,0 0-2,4 0-2,-1 1 5,-3-2-5,0 9 3,2-8 1,-1 0 0,-4 0 5,0-7-2,0-2-3,0-3 4,0 0-2,0 0-1,0 0-1,0 0-1,0-3 1,0-14-33,-9 0-95,-30-1-294</inkml:trace>
  <inkml:trace contextRef="#ctx0" brushRef="#br0" timeOffset="1">885 482 24,'0'0'6,"0"0"1,0 0 38,0 0 46,0 0-48,0 0-3,0 0-12,0 0-2,0 0-1,0 0 1,0 0 4,0 0-1,0 0-8,0 0 6,0 0-4,0 0-10,0 0-3,0 0-1,0 0 4,0 0-3,0 0-4,0 0 1,0 0-2,0 0 0,0 0 2,0 0 1,3 0 8,5 0-3,1 0-5,1 0 5,-4 0-9,3 5 0,-3-3 0,-3 4-2,4-5 5,4 7-1,-5-7-1,5 3 1,2-2-4,1 3-1,-1 0 2,-6-1-4,-1 3 5,2 1-5,1-1 1,-1-2 4,-2 0-4,1 0-1,-1-1 3,2 0-2,-4-3 2,-4-1-2,0 3-1,3-1 4,0 1-3,4-1-2,4 1 4,-5-1-4,0 0 5,2 0-3,-5 2-3,0-2 7,-3 0-5,4-2 1,-4 0 3,0 0-3,0 0 2,0 0-1,0 0-4,0 0 6,0 0-5,0 0 2,0 0 0,0 0-1,0 0 2,0 0 0,0 0-3,0 0 5,0 0-4,0 0 1,3 0 1,-3 0 0,0 0 1,0 0 0,0 0-1,0 0 6,0 0-5,0 0-1,3-10-1,0 1 0,5 0 2,-5-1-2,4 0-2,3-3 5,1 4-4,2 2 1,4-3 0,0-5 0,0 4 2,0-2-3,-7 1-1,0 0 5,0 3-3,1-2-1,-5 4 2,2 3-2,-5 1 3,0 0-2,0 3-2,2-2 6,-5 2-5,3 0 2,0 0 0,-3-2-1,3 2 4,-3 0-2,0 0 0,0 0 7,0 0-2,0 0-1,0 0 0,0 0-1,0 0-1,0 0-4,0 0-1,0 0 5,0 0-4,0 0 0,0 0 1,0 0-9,0-10-75,0-7-112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2226.01904" units="1/cm"/>
          <inkml:channelProperty channel="Y" name="resolution" value="3561.63013" units="1/cm"/>
          <inkml:channelProperty channel="F" name="resolution" value="2.84167" units="1/cm"/>
        </inkml:channelProperties>
      </inkml:inkSource>
      <inkml:timestamp xml:id="ts0" timeString="2015-08-11T08:09:22.10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0 337 23,'3'0'7,"8"0"0,-8 0 42,1 0 55,-4 0-80,0 0 29,0 0-9,0 0-16,0 0 0,0 0-11,0 0-7,0 0-2,0 0-2,0 0 3,0-3 6,0 3 0,0-2-5,0-3-2,0 0-5,0-6 5,0 2-5,0-1 5,0 2 9,0 6-5,0-4 0,0 4-4,3-3-6,-3 0 1,0 1-4,3-2 1,1 1 3,-4 0-2,5 0-1,-5-3 1,0 1 0,0-4 4,0-1-3,0 2 0,0 0 7,0 2-5,0 3-1,0 0 0,3 5-2,0-5 2,3 1-2,-1-4-3,1-2 5,1 7-3,-4 1-1,-3-1 5,0-2-7,0 0 8,0-3-5,4 1-5,2 0 10,-1-1-5,-2 2-1,0 2 3,-3-1-3,0 2 3,0 1-3,3-3-1,1 2 5,0 3-3,-1-2-1,-3 2 2,0 0-2,0-3 3,0 3-2,3 0-2,-3-2 5,0 2-3,3 0 0,-3 0 1,0-5-1,0-2 4,0-4-4,5 4-2,-2 4 6,-3 3-3,3-2-2,-3 2 2,0-3-1,0 0 2,0 3-3,0 0 0,0 0 4,0 0-4,0 0 1,0 0 0,0 0 1,0 0 6,0 0-6,0 0 0,0 0 3,0 0-1,0 0-2,0 0 5,0 0 5,0 0-1,0 0-4,0 0-3,0-2 4,0 2-6,0 0-1,0 0 2,0 0-3,0 0 2,3 0-1,5 0-3,-8 0 9,10 0-5,-3 0 3,7 0 1,-3 0-1,1 0 3,7 0-1,-7 0-2,13 0 3,-8 0-4,0 0-1,5 0 0,-2 0-1,5 0 3,-2 0-4,-6-3-1,5-2 6,-5 5-5,-3 0-1,-4 0 2,0 0-1,4 0 3,3 0-4,0 0 0,1 0 6,-5 0-5,-2 0 1,7 0 0,-15 0 0,1 0 4,-1 0-3,-3 0-2,0 0 7,0 0-2,0 0 2,0 0 1,0 0-6,0 0 2,0 0-4,0 0-3,0 0-37,0 0-157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2226.01904" units="1/cm"/>
          <inkml:channelProperty channel="Y" name="resolution" value="3561.63013" units="1/cm"/>
          <inkml:channelProperty channel="F" name="resolution" value="2.84167" units="1/cm"/>
        </inkml:channelProperties>
      </inkml:inkSource>
      <inkml:timestamp xml:id="ts0" timeString="2015-08-11T08:09:22.10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-1 20 56,'10'0'64,"-5"0"80,-5-4-110,0 2 40,0-1-24,0 1-19,0 2 12,0 0-3,0 0-6,0 0-8,0 0 0,0 0 4,0 0-4,0-3-1,0 3-1,0 0-12,0 0 1,0 0-4,0 0-4,0 0 4,0 0-5,0 0-4,0 0 4,0 0-5,0 0 1,9 0 0,5-2 0,0-1 2,-3 3-1,2 0-2,-3 0 11,9 0-9,1 0 3,0 0-3,2 5 0,-8 3 2,9-2-3,-1-2-1,-6 4 4,5-4-5,-7 1 4,3 5-3,-3-2 0,-1 2 4,2 3-3,-1 4-1,-5 4 3,5-4-3,0 1 4,-3-5-4,-2-3 1,-1-3 2,-5 1-3,5 2-1,-2 0 6,1 6-6,0 7 3,-1-4 0,8 4-2,-3-2 2,-5 3 0,8-3-4,0 6 7,-3-4-6,-4 0 3,0-1-1,-4-1-1,-3-3 3,0 1-2,0-1-2,0 0 5,0 2-4,0 1 2,3-4-2,-3-6 0,5-4 3,-5-7-3,0 0-2,0 0-13,0 0-46,0-21-116,-14-2-311</inkml:trace>
  <inkml:trace contextRef="#ctx0" brushRef="#br0" timeOffset="1">366 486 13,'0'0'6,"0"0"-1,0 0-1,0 0 1,0 0-1,0 0-3,0 0 111,0 0-94,0 0 29,0 0-9,0 0-14,0 0 9,0 0-8,0 0 1,0 0-1,0 0-2,0 0-2,0 0-5,0 0-2,0 0 3,0 0-3,0 0 0,0 0 5,0 0-9,0 0-5,0 0 4,3 3-1,0-1 3,5-2-6,-5 5 0,0-2 7,0 0-7,2 1-1,-2 2 2,3 0 2,-3-2 0,5 0-3,-5 1-3,0-3 7,5 4-7,-5-1 0,4-3 1,0 4 0,-4-1 3,0 2-4,5 4 0,-2 0 4,5 2-4,-5 0-2,5 2 2,0-2-2,-2-4 2,-1-2-3,-5-6-1,5-1 5,-8 4-3,3-4 0,-3 0 0,0 1 0,0-1 3,0 0-3,0 0-1,0 0 4,0 0-3,0 0-2,0 0 2,0 0 0,0 0 2,0 0-2,0 0-2,0 0 6,0 0-4,0 0 2,0 0-1,0 0-1,0 0 2,0 0-2,0 0-2,0 0 5,0 0-3,0 0-2,3 0 3,5 0-2,-5 0 2,3-5-1,2-3-2,1-1 5,8-6-4,2 2 0,1-1 2,5-3-2,-5 3 3,3 1-4,-4 0 0,-5 1 6,-2 1-5,-1 5 0,-3 3 1,-5 0-1,7 3 3,-6-2-3,5 0-2,2 2 7,0-3-5,3 0 3,-5 1 1,6-1-1,-5 1 5,-4 2-3,-1 0-1,-5-3 4,0 3-3,0 0-3,0 0 5,0 0-4,0 0 1,0 0-2,0 0-3,0 0 6,0 0-2,0 0-3,0 0 3,0 0-1,0 0 1,0 0-1,0 0-3,0 0 8,0 0-6,0 0 0,-5 0-38,-21 0-119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2226.01904" units="1/cm"/>
          <inkml:channelProperty channel="Y" name="resolution" value="3561.63013" units="1/cm"/>
          <inkml:channelProperty channel="F" name="resolution" value="2.84167" units="1/cm"/>
        </inkml:channelProperties>
      </inkml:inkSource>
      <inkml:timestamp xml:id="ts0" timeString="2015-08-11T08:12:02.17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593 4 35,'1'0'4,"0"0"-5,0 0 218,-1 0-157,0 0 11,0 0-22,0 0-9,0 0-7,0 0 4,0 0-6,0 0 0,0-1 6,-2 0-10,-3 0-7,0 0 2,-2 0-7,-1 1 3,-1 0-2,-1 0-8,0 0 11,1 0-4,-2 0-8,1 0 5,-1 0-4,2 0 3,1 0-1,-1 0-7,2 0 10,-1 0-8,0 0-2,0 0 3,-2 1-5,0 1 5,-1 2-4,-4 0-5,3-2 11,-2 3-8,-1-1 0,3-1 3,0 2-3,0 0 4,3-1-3,-2 0-4,0 2 10,1-2-6,0 1-2,0 0 3,0 0-2,0 1 4,0 1-3,-4-1-6,4 1 11,-1 0-6,2-1-2,-1 1 5,2-1-5,0 2 4,-4 3-2,2 1-5,-6-1 11,4 0-8,2-1 0,1 1 4,3 0-5,-3-1 7,1 2-6,-1 0-1,-2 2 7,5 0-4,-1 1-3,-3 1 5,1 1-4,1-1 4,-1 1-2,-1-1-4,2 1 9,2-2-6,-3 1 0,3 0 2,2-1-4,-1 2 6,0 1-3,0 1-4,0 0 10,2 0-6,1 1-2,-1 1 4,2-1-3,-3 1 4,3-1 0,1 0-6,0 0 10,0 2-7,0 0-1,0 2 4,0 1-4,5-1 6,-1-2-4,1-4-1,-1-4 8,0-4-7,0 0-3,0-5 5,-1-1-4,2 2 5,-2 0-4,2 0-6,1 0 13,-4-2-6,0-1 0,-2-2 3,1-1-6,-1 0 6,0 0-4,2 0-15,4-3-21,1-8-56,-5-1-174</inkml:trace>
  <inkml:trace contextRef="#ctx0" brushRef="#br0" timeOffset="0.5">-321 875 79,'0'0'-25,"0"0"238,0 0-157,0-2 18,0 2-6,0 0-21,0-1-13,0 1 3,0 0-11,0 0-1,0 0 7,0 0-7,0 0-3,0 0-1,0 0-7,0 0 0,0 0-5,0 0-3,0 0 2,0 0-1,3 0 3,4 0 0,1 1-5,1 1 3,3-2-5,0 1-2,2-1 6,0 2-5,-2-2-1,0 0 8,-1 1-7,-2 2 6,1 1-7,2 0 1,-2-1 6,1-1-6,0 1-3,-1-3 6,1 2-7,-2-2 5,1 1-4,-3 1-1,0 1 7,-2-1-6,0 0-1,0 1 6,-1-3-7,1 0 6,0 2-4,0-1-1,-1 0 6,-1 1-4,0-1-4,2 1 9,-1-1-8,2 1 5,0 1-2,-3-1-3,1-1 7,-1-1-5,-1 1-1,-1-1 5,1 0-5,0 0 4,-1 0-3,0 0-1,2 0 6,-2 0-5,1 1-2,-1 0 7,0-1-7,0 0 5,0 0-2,1 1-3,-2-1 7,1 0-5,-1 0-2,0 0 8,0 1-9,0-1 7,0 0-3,2 0-3,-2 0 8,0 0-6,0 0-1,0 0 7,0 0-7,0 0 5,0 0-3,0 0-2,0 0 8,0 0-8,0 0 0,0 0 6,0 0-8,0 0 8,0 0-4,0 0-2,0 0 9,0 0-5,0 0-4,0 0 8,0 0-9,0 0 7,0 0-5,0 0-2,1-3 7,1-1-4,0 0-3,0-2 6,0 0-6,2 1 6,-1-2-3,2 1-2,-1-1 6,0 1-5,2-1-2,-1 0 7,3 0-7,-3 1 4,2 2-2,-3-1-1,2 0 6,3 0-5,0-1-3,4-2 8,-2 0-7,0-1 5,-3 3-2,-3 1-3,0 0 5,0 1-2,0 1-3,-4 0 7,0 1-8,2 0 7,-2-1-3,3 2-2,0-1 4,0 1-2,-2 0-3,-2 0 7,0 1-8,0 0 7,0 0-4,0 0-1,0 0 5,0 0-3,0 0-2,0-1 7,0 1-8,0 0 5,0 0-1,0 0-3,0 0 5,0 0-8,-1 0-35,-12 0-61,-7 0-464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2226.01904" units="1/cm"/>
          <inkml:channelProperty channel="Y" name="resolution" value="3561.63013" units="1/cm"/>
          <inkml:channelProperty channel="F" name="resolution" value="2.84167" units="1/cm"/>
        </inkml:channelProperties>
      </inkml:inkSource>
      <inkml:timestamp xml:id="ts0" timeString="2015-08-11T08:12:02.17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-2 20 43,'0'0'58,"0"0"138,0-2-156,0 2 19,0-1-3,0 1-16,0 0 2,0 0-9,0-1-1,0 0-7,0 1-4,0-1-5,3 1-7,3 0 11,3-2 13,1 0-17,4 0 4,2 1-6,2-1-3,2 0 2,1 2-5,1 0-4,-2 0 7,3 0-5,-2 1 3,0 5 0,0 1-5,-2-2 4,1 2-4,0-1-4,-1 1 7,1 1-8,-3-1 3,2 1 0,-1 2-3,0 0 4,-1 0-1,-2 3-4,1 1 7,-2 1-5,0 1 2,1 2-1,0 2-1,1 3 3,-1 1-1,-3 1 0,0 1 7,-3-2-7,3-2 0,-4-1 0,-1-2-3,-2-3 5,2 1-3,1 0-4,-2-2 8,3 0 8,-2-4-7,-3-3 0,0-1-4,-4-4 2,0-1-2,0-2-3,0 0 8,0 0-7,0 0 2,0 0-2,2 0-2,1-2-29,1-9-48,-1-4-95,-3 3-427</inkml:trace>
  <inkml:trace contextRef="#ctx0" brushRef="#br0" timeOffset="1">464 431 25,'0'0'5,"0"0"-2,0-1 6,0 0 152,0 1-117,0 0 4,0 0 4,0 0-6,0 0 2,0 0-8,0 0-1,0 0-4,0 0-6,0 0-2,0 0 3,0 0-8,0 0-5,0 0-4,0 0-7,0 0 7,0 0 3,2 0 1,3 0-3,1 0-6,0 0 4,2 1-4,-2 3-6,1-1 8,0 0-6,0 0 0,1-1 0,-2 1-2,0 1 2,1-1-2,-2-1-3,1-1 6,0 0-3,-1 0-2,2 3 1,-2-2-2,4 1 4,-2-1-4,-1 2 0,0-1 4,-3-1-4,3 1 1,0 0 1,-2 0-2,0-1 4,2 0-4,0 1-2,3-1 7,-2 0-4,-2 0-2,1 1 3,-3-2-2,0 1 3,-2-1-2,0 0-2,0 0 5,-1-1-3,0 0-2,1 0 4,-1 0-3,0 0 3,0 0-2,0 0-2,0 0 5,0 0-4,0 0 1,0 0 0,0 0 0,0 0 3,0 0-3,0 0-3,0 0 8,1 0-4,-1 0-3,1-4 4,2-2-4,-3 0 4,2-1-2,2-1-3,2-2 8,-2 2-6,0-1-1,0 0 3,2-1-2,0 0 4,-1 0-5,0 1 0,0 0 6,0 1-5,2 0-1,-1 0 3,0 2-2,-1 0 3,2 1-2,-2-1-4,1 1 8,-2 1-4,-3 1-2,0 0 3,0 1-1,0 2 1,-1 0-1,0 0-3,0 0 6,0 0-3,0 0-1,0 0 3,0 0-3,0 0 2,0 0-1,0 0-10,0 0-60,0 0-165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2226.01904" units="1/cm"/>
          <inkml:channelProperty channel="Y" name="resolution" value="3561.63013" units="1/cm"/>
          <inkml:channelProperty channel="F" name="resolution" value="2.84167" units="1/cm"/>
        </inkml:channelProperties>
      </inkml:inkSource>
      <inkml:timestamp xml:id="ts0" timeString="2015-08-11T08:12:02.17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873 7 56,'0'-3'235,"0"1"-169,0 1 20,0 0-11,0 1-24,0-1-11,0 1 1,0 0-5,0 0-7,0 0 0,0 0-14,0 0-1,0 0 2,0 0-7,0 0 0,0 0-4,0 0-5,0 0 15,3 5-7,3 1 1,-1-1-2,-2 2-2,1 0 2,-2 1-3,2-2-5,2 2 8,-2 1-7,0-1 3,0 4-1,-1 0-1,2 1 3,2 2 8,-1-1-14,0 1 10,-3 0-9,0 0 2,3 2 0,-3 0-3,-1 0 6,-1 0-4,0 4-3,1-2 9,1 3-8,-1 3 1,1-1 2,2 2-3,-2-2 5,-2 0-3,0-1-4,-1 0 9,0-2-5,0 0-1,0 0 4,0-1-2,-3 1 4,-2 0-3,-2 0-5,2 1 11,-2 0-9,-5 0 2,4-1 3,-5 1-3,1 1 6,-3-2-2,-2 1-2,0 1 6,0-3-8,2-1 0,1 1 3,2-2-4,-1 2 3,-2-2-3,-1 0-3,-3 0 8,0 2-5,0 0 2,-4-2 0,0 0-3,0 0 5,-2 0-5,5-2-3,-4 3 9,-1-2-5,2 1-1,-1 0 2,1-1-3,-3 1 6,-3 0-5,-1 2-2,-3 0 9,0-2-8,-1 2 2,0-1 3,0 0-4,0 1 7,2-1-5,4 0-4,2-1 9,2-2-6,4 1-1,-1-1 3,2-5-2,6-1 4,2-1-4,4-5-2,2 1 9,4-4-7,-1-1 0,2 0 2,0 0-4,0 0 6,0 0-7,0 0-8,0 0-15,0-1-53,0-7-112,0 2-413</inkml:trace>
  <inkml:trace contextRef="#ctx0" brushRef="#br0" timeOffset="1">16 1349 35,'0'0'4,"4"-2"161,-4-1-115,0 3-6,0 0 30,0 0-19,0 0-5,0-1 1,0 1-17,0-1 8,0 1-6,0-1-5,0 1 4,0 0-11,0 0-8,0 0 3,0 0-11,0 0 6,0 3-2,0 3-3,-4 1 4,2 1-6,-1 0-2,0 0 8,-1 1-10,1-2 3,0-1-3,-1 2-3,0 0 4,-2 1-2,-1 0-4,2-1 8,-1 3-7,0-2 6,1 1-3,0 0-4,0-1 7,1 0-4,-1-2-3,1-2 8,2-1-9,0-2 5,1-1-3,0 0 0,-1 2 4,0 0-2,-1 4-4,-1-1 8,1 1-9,0-1 8,1-1-5,1-4 0,1 2 5,0-3-3,0 0-3,0 0 11,0 0-11,0 0 6,0 0-4,0 0-2,0 0 6,0 0-5,0 0-4,0 0 10,0 0-8,0 0 6,2 0-3,-1 0-1,0 0 4,1 0-3,3 0-1,2 0 5,5-1-7,3-2 8,1-1-3,1 1-1,-2 0 5,-1 1-4,-1 1-5,0 0 10,1 0-10,-1-2 6,1 2-3,4-2-2,-2 0 6,-1-1-2,-1 4-5,-2-2 9,-3 2-7,0 0 7,-3 0-5,-2 0-2,2 0 6,2 0-5,-4 0-1,2 0 8,-3 0-6,-2 0 7,-1 0-3,0 0-3,0 0 7,0 0-4,0 0-5,0 0 7,0 0-9,0 0 4,0 0-1,1 0-17,2 0-30,-3-1-45,0 1-148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2226.01904" units="1/cm"/>
          <inkml:channelProperty channel="Y" name="resolution" value="3561.63013" units="1/cm"/>
          <inkml:channelProperty channel="F" name="resolution" value="2.84167" units="1/cm"/>
        </inkml:channelProperties>
      </inkml:inkSource>
      <inkml:timestamp xml:id="ts0" timeString="2015-08-11T08:09:22.10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1763 265 36,'0'6'6,"0"3"168,0-9-129,0 0 6,0 0 10,0 0-24,4 0 3,-4 0 1,0 0-12,0 0-4,0 0 0,0 0 5,0 0 2,0 0 3,0 0-3,0 0-4,0 0-3,0 0-8,0 0-5,0 0 4,0 0-8,0 0 2,0 0 3,0 0-1,0 0 4,0 0-6,0 0-3,0 0 4,0 0-4,0 0-1,0 0-2,0 0-1,0 0 2,0 0-2,0 0-4,0 0 5,0 0-3,0 0 3,0 0 2,0 0-4,0 0 4,0 0-2,0 0-3,0 0 6,-4 0-5,0 0 1,1-3 3,0 3-5,0-2 4,3-2-2,-5-1-3,-4-1 5,1-2-5,-6 0 2,5 2 0,-5 2-1,6 1 3,1-2-4,0-1-1,1 2 5,-2-4-3,-1 1-1,-3-2 1,-1 0 0,-1 0 3,-4-1-2,2-3-3,-2 3 5,4 5-4,-2-3 0,1 1 3,-5-6-3,-5 5 2,-3 1-2,8-1-2,-5 0 6,2 1-6,5 1 3,-6 1-1,6 1 0,-9 1 2,6-2-2,-4 0-2,2 2 6,1-2-6,5 0 2,0 0 1,0 2-1,0 1 1,-1-3 0,-6 0-4,3 2 6,-4 3-4,11-2 2,-2 2-1,-2-3-1,1 3 3,6 0-3,-3 0-1,-3 0 6,-3 0-6,-5 0 2,11 0 0,-3 0 0,-1 0 2,2 0-2,2 0-2,-4 0 5,2 0-4,-7 0 0,0 5 1,6-2-1,-11 2 3,0 2-2,8-1-2,-5 4 4,8-3-2,-11 4-1,14-2 2,-3-1-3,-1 0 4,-2 2-3,7-2-1,-2-3 6,-2 2-5,-2-1 1,-1 1 0,-8 4-1,11-4 3,-3-2-3,-2 5-1,9-1 5,-5 0-4,1-3 1,-3 2 1,2 2-2,-6 0 3,-5 1-3,-2 4-1,-2 1 5,9-4-4,5 1 0,10-8 1,1 0 0,2-1 2,-2-1-3,2 3-1,2 1 5,0-1-4,1-2-1,0 1 4,0 0-3,0 3 2,-2-2 0,2 1-5,0-2 7,0 0-3,-2 0-2,5-5 3,0 0-1,0 0 1,0 0 0,0 0-3,0 0 4,0 0-2,0 0 0,0 0 2,0 0-4,0 0 3,0 0-38,0-33-86,0-15-398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2226.01904" units="1/cm"/>
          <inkml:channelProperty channel="Y" name="resolution" value="3561.63013" units="1/cm"/>
          <inkml:channelProperty channel="F" name="resolution" value="2.84167" units="1/cm"/>
        </inkml:channelProperties>
      </inkml:inkSource>
      <inkml:timestamp xml:id="ts0" timeString="2015-08-11T08:09:22.10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2 16,'9'-3'9,"-4"3"-1,-1 0 0,-1 0 77,-3 0-45,0 0-10,3 0 3,-3 0-15,0 0-1,0 0 1,0 0 3,0 0-4,0 0 2,0 0 5,0 0-8,0 0-7,0 0-3,0 0-4,0 0 5,0 0-1,0 3 1,0 5 3,0-6-5,3 2-4,-3 7 4,0-3-3,0-3 4,0 5-4,0-4-2,0 8 5,0-4-5,0 0 1,0 5 0,0-7 0,0 4 4,0-6 0,0-1-2,0 0 5,8-3-3,-8 3-1,0 1-1,0 3 1,3 1 2,-3-2-4,0 2-2,0-5 4,0 0-4,0-2-2,0-1 5,0 1-3,0-1 4,0 6-2,0 0-1,0 7 5,0 1-4,0-5-2,0 2 2,0-5-4,0 0 4,0 0-1,3-4-3,-3-1 6,0-1-4,0-2-1,0 0 3,0 0-3,0 3 4,0 2-5,0 0 0,0-2 6,0-1-4,0-2-2,0 3 4,0-3-4,0 0 6,0 0-4,0 0-4,0 3 8,0-3-5,0 5 0,0-3 2,4 1-2,-4-3 3,0 0-3,0 0-2,0 0 7,0 0-3,0 0 1,0 0 3,0 0-2,0 0 2,0 0-5,0 0-2,0 2 6,0-2-4,0 0-2,0 0 4,0 0-2,0 0 3,0 0-3,0 0 3,0 0 7,0 0-1,0 0-4,0 0 0,0 0-8,0 0 7,3 0-5,-3 0-2,7 0 8,-4 0-6,5 0 1,3 3 1,-2-3-2,6 0 4,-1 0-3,2 0-1,2 0 5,-4 0-3,4 0 0,-1 0 1,1 0-1,-3 0 2,1 0-3,-6 0-1,4 0 5,-3 0-3,3 0-1,-7 0 3,7 0-3,3 0 1,-6 0-1,3 0-2,0 0 5,-7 0-3,7 0-1,-1 0 3,-5 0-3,-5 0 3,1 0-2,2 0-1,-6 0 5,5 0-4,-2 0 0,-3 0 3,0 0-3,0 0 14,0 0 5,0 0 0,0 0 8,0 0-7,0 0-8,0 0-2,0 0-7,0 0 1,0 0-9,-21 0-113,-21 0-403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2226.01904" units="1/cm"/>
          <inkml:channelProperty channel="Y" name="resolution" value="3561.63013" units="1/cm"/>
          <inkml:channelProperty channel="F" name="resolution" value="2.84167" units="1/cm"/>
        </inkml:channelProperties>
      </inkml:inkSource>
      <inkml:timestamp xml:id="ts0" timeString="2015-08-11T08:09:22.10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-4-2 35,'4'0'4,"2"0"4,-6 0 141,0 0-103,0 0-14,0 0 22,0 0-9,0 0-10,0 0-3,0 0 6,0 0-14,0 0 4,0 0-1,0 0-4,0 0 5,0 0-7,0 0-6,0 0 2,0 0-10,0 0 1,0 0-5,0 0-4,0 0 5,0 0-3,0 0-3,0 0 5,3 0-5,5 0 5,2 0-1,8 0 1,-9 10 3,2 3 2,6-3-2,-3 0 0,3-1-5,5 4 3,-5-5-4,0-2 1,-3 6 3,0-2-3,10 0-2,-11 5 5,5-8-5,-7 11 5,9-5-3,-6-1 1,0 3 1,0-2-3,-3 1 0,-5-1 4,-3-5-5,5 5 3,3 2-2,-2-1-1,-1 2 5,-5 0-4,0-5-1,-3 7 4,8 0-4,-5-3 3,4 0-2,0 0-1,-4-7 3,-3 1-2,0 4-2,0-5 5,0-1-5,3 3 5,-3 3-3,0 2-2,0 2 4,0-5-1,0 2-3,0-4 5,0 0-6,8 7 6,-8-4-4,0-1-1,0 3 5,0-3-3,0 2-1,0-4 3,0 3-3,0 1 3,0 2-2,-5 2-2,5-5 4,0 1-2,-3-4-2,3 3 6,-3-1-7,0-2 6,-1 3-5,-2 7 1,-12 10 4,1 1-3,0 0-2,3-7 6,14-11-6,0-8 2,-3 5 1,-2-5-2,5-5 2,-3 0 0,3 0-3,0 0 4,0 3-4,0-3 3,0 0-1,0 0-1,0 0 3,0 0-2,0 4-2,0-4 4,-3 0-4,0 0 5,3 0 3,0 0 1,0 0 0,0 0-4,0 0-4,0 0 6,0 0-7,0 0 4,0 0-19,0 0-84,6 0-221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2226.01904" units="1/cm"/>
          <inkml:channelProperty channel="Y" name="resolution" value="3561.63013" units="1/cm"/>
          <inkml:channelProperty channel="F" name="resolution" value="2.84167" units="1/cm"/>
        </inkml:channelProperties>
      </inkml:inkSource>
      <inkml:timestamp xml:id="ts0" timeString="2015-08-11T08:09:22.10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-1 16 10,'0'0'23,"0"0"-20,0 0 3,0 0 77,0-5-30,3 5-19,-3 0 30,0-2-21,0 2-2,0-3-10,0 1-1,0 2-10,0 0-1,0 0 7,0 0-1,0-3-5,0 1 4,0 2-6,0 0 1,0 0-5,0 0-1,0 0 5,0 0-9,0 0-5,0 0 8,0 0-5,0 0 0,0 0-3,0 0 0,0 0-1,0 0-3,0 0-1,0 0 6,6 0-3,-6 5-1,5 2 3,-2 3-2,0 3 5,0-3-5,0 3-2,9-3 5,-5-3-4,-4 3 3,3-2-1,-3 1-4,2-3 4,-2 2-1,0-6-5,5 10 6,-5-6-3,0 1 0,1 1 0,0-5 0,-4 2 1,3 2 0,0 6-5,0-1 8,0 1-5,2-8 2,5-2-1,-6 2-1,-4-3 3,3 1-2,0 2-2,0 0 5,5 0-5,-5 4 3,0-8-1,0 4-1,6-2 3,-6 2-2,-3-5-3,0 0 7,0 0-6,0 0 3,0 0-1,0 2-1,3 1 3,1 2-2,-4-5-3,0 3 6,0-3-4,0 0 2,3 0-2,-3 0 1,0 0 4,0 0-4,0 0-2,0 0 5,0 0-5,0 0 2,0 0 0,0 0-1,0 0 4,0 0-3,0 0-3,0 0 7,0 0-6,0 0 4,0 0-1,0 0-3,0 0 5,0 0-2,0 0-5,0 0 8,0 0-7,3 0 4,-3 0-1,6 0-3,5 0 7,7 0-5,-5 0-1,5-13 5,-1 2-5,8 8 2,-1-3 1,-3 3-3,-5-2 5,2 0-4,-1 5-2,-4-3 6,5 1-5,-4-1 4,11-4-3,-2-1 0,-1 3 3,6-3-2,-11 6-3,0-2 6,-8-2-4,-4 6 2,-2-3-3,3 3 1,5 0 3,6 0-2,0 0-3,0 0 7,2-2-5,-2 2 1,-8-3 1,-4 1-3,1 2 4,-6 0-2,0 0-3,0 0 7,0 0-5,0 0 5,0 0 10,0 0-7,0 0-2,0 0-5,0 0-2,-3 0-8,-8 0-65,1 0-165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2226.01904" units="1/cm"/>
          <inkml:channelProperty channel="Y" name="resolution" value="3561.63013" units="1/cm"/>
          <inkml:channelProperty channel="F" name="resolution" value="2.84167" units="1/cm"/>
        </inkml:channelProperties>
      </inkml:inkSource>
      <inkml:timestamp xml:id="ts0" timeString="2015-08-11T08:09:22.10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-2 2 69,'7'0'-8,"-4"0"172,-3 0-104,0 0 7,0 0-2,0 0-28,0 0 7,0 0 1,0 0-2,0 0-6,0 0 1,0-2 0,0 2-13,0 0-3,0 0-6,0 0-8,0 0 1,0 0-7,0 0-2,0 0 8,0 0-4,0 0-1,0 0 3,0 0-4,0 0 6,0 0-3,0 0-3,3 0 5,2 9-6,-2-1 0,0 2 1,1-1 0,7 2 4,-5 0-4,1-1-2,-1-4 7,9 3-6,-7 0-3,-2 2 4,4-4-2,-4 8 2,6-8-3,-6-1-1,5 1 5,-5-2-3,8 0-2,-3 8 3,3-3-2,0 0 4,-3 0-4,5-2-2,2 2 7,-1 2-5,3 2-1,-3-3 3,2 0-2,-10-4 4,2-2-4,3 0-2,0 0 6,3 0-2,0 3-3,-3-1 3,3 6-2,4-5 4,0 4-5,-7-2 0,6-3 6,-2 1-4,2-3-2,2-1 3,-6 3-2,-1-2 2,5 2-2,2 1-1,-10-3 5,9-1-3,8 0-2,-9 0 4,0 4-3,5-3 3,-5 2-3,2-2-2,-2-2 7,-3 0-5,3-2 0,2 3 1,1-4-1,2 0 4,-4 1-4,0 2-1,-4-1 5,1 1-3,-2 0-2,5 0 3,-3-1-2,6 0 3,-7 1-3,-3-3-1,-6 0 6,5 0-5,0 0-1,1 0 4,0 0-4,3 0 4,0 0-2,5 0-3,-2 0 7,-2 0-4,-2 0-2,6 0 2,-5 0 0,0 0 2,0 0-3,-9 0-2,1 0 6,2 0-3,0 0-1,3 0 2,0 0-3,-4 0 5,-3 0-4,2 0-1,-4 0 5,-2 0-4,3 0 0,-6 0 2,4 0-2,-4 0 4,0 0-5,0 0 1,0 0 4,0 0-3,0 0-2,0 0 3,0 0-38,-21 0-101,-21 0-535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/>
          <p:nvPr userDrawn="1"/>
        </p:nvSpPr>
        <p:spPr>
          <a:xfrm>
            <a:off x="230323" y="102863"/>
            <a:ext cx="6295021" cy="1451374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839231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0 w 5328592"/>
              <a:gd name="connsiteY0" fmla="*/ 138546 h 942561"/>
              <a:gd name="connsiteX1" fmla="*/ 5287028 w 5328592"/>
              <a:gd name="connsiteY1" fmla="*/ 0 h 942561"/>
              <a:gd name="connsiteX2" fmla="*/ 5328592 w 5328592"/>
              <a:gd name="connsiteY2" fmla="*/ 839231 h 942561"/>
              <a:gd name="connsiteX3" fmla="*/ 61114 w 5328592"/>
              <a:gd name="connsiteY3" fmla="*/ 942561 h 942561"/>
              <a:gd name="connsiteX4" fmla="*/ 0 w 5328592"/>
              <a:gd name="connsiteY4" fmla="*/ 138546 h 942561"/>
              <a:gd name="connsiteX0" fmla="*/ 0 w 5328592"/>
              <a:gd name="connsiteY0" fmla="*/ 138546 h 942561"/>
              <a:gd name="connsiteX1" fmla="*/ 5287028 w 5328592"/>
              <a:gd name="connsiteY1" fmla="*/ 0 h 942561"/>
              <a:gd name="connsiteX2" fmla="*/ 5328592 w 5328592"/>
              <a:gd name="connsiteY2" fmla="*/ 901467 h 942561"/>
              <a:gd name="connsiteX3" fmla="*/ 61114 w 5328592"/>
              <a:gd name="connsiteY3" fmla="*/ 942561 h 942561"/>
              <a:gd name="connsiteX4" fmla="*/ 0 w 5328592"/>
              <a:gd name="connsiteY4" fmla="*/ 138546 h 94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8592" h="942561">
                <a:moveTo>
                  <a:pt x="0" y="138546"/>
                </a:moveTo>
                <a:lnTo>
                  <a:pt x="5287028" y="0"/>
                </a:lnTo>
                <a:lnTo>
                  <a:pt x="5328592" y="901467"/>
                </a:lnTo>
                <a:lnTo>
                  <a:pt x="61114" y="942561"/>
                </a:lnTo>
                <a:lnTo>
                  <a:pt x="0" y="1385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4"/>
          <p:cNvSpPr/>
          <p:nvPr userDrawn="1"/>
        </p:nvSpPr>
        <p:spPr>
          <a:xfrm>
            <a:off x="433388" y="168184"/>
            <a:ext cx="6274074" cy="1544456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55418 w 5416443"/>
              <a:gd name="connsiteY0" fmla="*/ 138546 h 908574"/>
              <a:gd name="connsiteX1" fmla="*/ 5342446 w 5416443"/>
              <a:gd name="connsiteY1" fmla="*/ 0 h 908574"/>
              <a:gd name="connsiteX2" fmla="*/ 5416443 w 5416443"/>
              <a:gd name="connsiteY2" fmla="*/ 621000 h 908574"/>
              <a:gd name="connsiteX3" fmla="*/ 0 w 5416443"/>
              <a:gd name="connsiteY3" fmla="*/ 908574 h 908574"/>
              <a:gd name="connsiteX4" fmla="*/ 55418 w 5416443"/>
              <a:gd name="connsiteY4" fmla="*/ 138546 h 908574"/>
              <a:gd name="connsiteX0" fmla="*/ 0 w 5361025"/>
              <a:gd name="connsiteY0" fmla="*/ 138546 h 1042303"/>
              <a:gd name="connsiteX1" fmla="*/ 5287028 w 5361025"/>
              <a:gd name="connsiteY1" fmla="*/ 0 h 1042303"/>
              <a:gd name="connsiteX2" fmla="*/ 5361025 w 5361025"/>
              <a:gd name="connsiteY2" fmla="*/ 621000 h 1042303"/>
              <a:gd name="connsiteX3" fmla="*/ 20258 w 5361025"/>
              <a:gd name="connsiteY3" fmla="*/ 1042303 h 1042303"/>
              <a:gd name="connsiteX4" fmla="*/ 0 w 5361025"/>
              <a:gd name="connsiteY4" fmla="*/ 138546 h 1042303"/>
              <a:gd name="connsiteX0" fmla="*/ 0 w 5371836"/>
              <a:gd name="connsiteY0" fmla="*/ 0 h 1064231"/>
              <a:gd name="connsiteX1" fmla="*/ 5297839 w 5371836"/>
              <a:gd name="connsiteY1" fmla="*/ 21928 h 1064231"/>
              <a:gd name="connsiteX2" fmla="*/ 5371836 w 5371836"/>
              <a:gd name="connsiteY2" fmla="*/ 642928 h 1064231"/>
              <a:gd name="connsiteX3" fmla="*/ 31069 w 5371836"/>
              <a:gd name="connsiteY3" fmla="*/ 1064231 h 1064231"/>
              <a:gd name="connsiteX4" fmla="*/ 0 w 5371836"/>
              <a:gd name="connsiteY4" fmla="*/ 0 h 1064231"/>
              <a:gd name="connsiteX0" fmla="*/ 0 w 5533998"/>
              <a:gd name="connsiteY0" fmla="*/ 192038 h 1042303"/>
              <a:gd name="connsiteX1" fmla="*/ 5460001 w 5533998"/>
              <a:gd name="connsiteY1" fmla="*/ 0 h 1042303"/>
              <a:gd name="connsiteX2" fmla="*/ 5533998 w 5533998"/>
              <a:gd name="connsiteY2" fmla="*/ 621000 h 1042303"/>
              <a:gd name="connsiteX3" fmla="*/ 193231 w 5533998"/>
              <a:gd name="connsiteY3" fmla="*/ 1042303 h 1042303"/>
              <a:gd name="connsiteX4" fmla="*/ 0 w 5533998"/>
              <a:gd name="connsiteY4" fmla="*/ 192038 h 1042303"/>
              <a:gd name="connsiteX0" fmla="*/ 55417 w 5340767"/>
              <a:gd name="connsiteY0" fmla="*/ 0 h 1077604"/>
              <a:gd name="connsiteX1" fmla="*/ 5266770 w 5340767"/>
              <a:gd name="connsiteY1" fmla="*/ 35301 h 1077604"/>
              <a:gd name="connsiteX2" fmla="*/ 5340767 w 5340767"/>
              <a:gd name="connsiteY2" fmla="*/ 656301 h 1077604"/>
              <a:gd name="connsiteX3" fmla="*/ 0 w 5340767"/>
              <a:gd name="connsiteY3" fmla="*/ 1077604 h 1077604"/>
              <a:gd name="connsiteX4" fmla="*/ 55417 w 5340767"/>
              <a:gd name="connsiteY4" fmla="*/ 0 h 107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0767" h="1077604">
                <a:moveTo>
                  <a:pt x="55417" y="0"/>
                </a:moveTo>
                <a:lnTo>
                  <a:pt x="5266770" y="35301"/>
                </a:lnTo>
                <a:lnTo>
                  <a:pt x="5340767" y="656301"/>
                </a:lnTo>
                <a:lnTo>
                  <a:pt x="0" y="1077604"/>
                </a:lnTo>
                <a:lnTo>
                  <a:pt x="5541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Capture d’écran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" r="51630" b="79079"/>
          <a:stretch/>
        </p:blipFill>
        <p:spPr>
          <a:xfrm>
            <a:off x="1157054" y="9150555"/>
            <a:ext cx="4441557" cy="755445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1157055" y="8533075"/>
            <a:ext cx="444155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r-FR" sz="2400" b="0" dirty="0" smtClean="0">
                <a:latin typeface="Amandine" pitchFamily="2" charset="0"/>
              </a:rPr>
              <a:t>Ce cahier appartient à :</a:t>
            </a:r>
            <a:endParaRPr lang="fr-FR" sz="2400" b="0" dirty="0">
              <a:latin typeface="Amandine" pitchFamily="2" charset="0"/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642612" y="272480"/>
            <a:ext cx="1273561" cy="128175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 userDrawn="1"/>
        </p:nvSpPr>
        <p:spPr>
          <a:xfrm rot="20976963">
            <a:off x="486311" y="379696"/>
            <a:ext cx="1547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CM2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8 Days Later" pitchFamily="34" charset="0"/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3454032" y="1127284"/>
            <a:ext cx="313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Année scolaire </a:t>
            </a:r>
            <a:r>
              <a:rPr lang="fr-FR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2015-2016</a:t>
            </a:r>
            <a:endParaRPr lang="fr-FR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9" name="Espace réservé du texte 17"/>
          <p:cNvSpPr>
            <a:spLocks noGrp="1"/>
          </p:cNvSpPr>
          <p:nvPr>
            <p:ph type="body" sz="quarter" idx="11" hasCustomPrompt="1"/>
          </p:nvPr>
        </p:nvSpPr>
        <p:spPr>
          <a:xfrm>
            <a:off x="1989138" y="273050"/>
            <a:ext cx="4718050" cy="8540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defRPr>
            </a:lvl1pPr>
          </a:lstStyle>
          <a:p>
            <a:pPr lvl="0"/>
            <a:r>
              <a:rPr lang="fr-FR" dirty="0" smtClean="0"/>
              <a:t>Titre de la page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0228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/>
          <p:nvPr userDrawn="1"/>
        </p:nvSpPr>
        <p:spPr>
          <a:xfrm>
            <a:off x="230323" y="102863"/>
            <a:ext cx="6295021" cy="1451374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839231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0 w 5328592"/>
              <a:gd name="connsiteY0" fmla="*/ 138546 h 942561"/>
              <a:gd name="connsiteX1" fmla="*/ 5287028 w 5328592"/>
              <a:gd name="connsiteY1" fmla="*/ 0 h 942561"/>
              <a:gd name="connsiteX2" fmla="*/ 5328592 w 5328592"/>
              <a:gd name="connsiteY2" fmla="*/ 839231 h 942561"/>
              <a:gd name="connsiteX3" fmla="*/ 61114 w 5328592"/>
              <a:gd name="connsiteY3" fmla="*/ 942561 h 942561"/>
              <a:gd name="connsiteX4" fmla="*/ 0 w 5328592"/>
              <a:gd name="connsiteY4" fmla="*/ 138546 h 942561"/>
              <a:gd name="connsiteX0" fmla="*/ 0 w 5328592"/>
              <a:gd name="connsiteY0" fmla="*/ 138546 h 942561"/>
              <a:gd name="connsiteX1" fmla="*/ 5287028 w 5328592"/>
              <a:gd name="connsiteY1" fmla="*/ 0 h 942561"/>
              <a:gd name="connsiteX2" fmla="*/ 5328592 w 5328592"/>
              <a:gd name="connsiteY2" fmla="*/ 901467 h 942561"/>
              <a:gd name="connsiteX3" fmla="*/ 61114 w 5328592"/>
              <a:gd name="connsiteY3" fmla="*/ 942561 h 942561"/>
              <a:gd name="connsiteX4" fmla="*/ 0 w 5328592"/>
              <a:gd name="connsiteY4" fmla="*/ 138546 h 94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8592" h="942561">
                <a:moveTo>
                  <a:pt x="0" y="138546"/>
                </a:moveTo>
                <a:lnTo>
                  <a:pt x="5287028" y="0"/>
                </a:lnTo>
                <a:lnTo>
                  <a:pt x="5328592" y="901467"/>
                </a:lnTo>
                <a:lnTo>
                  <a:pt x="61114" y="942561"/>
                </a:lnTo>
                <a:lnTo>
                  <a:pt x="0" y="1385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4"/>
          <p:cNvSpPr/>
          <p:nvPr userDrawn="1"/>
        </p:nvSpPr>
        <p:spPr>
          <a:xfrm>
            <a:off x="433388" y="168184"/>
            <a:ext cx="6274074" cy="1544456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55418 w 5416443"/>
              <a:gd name="connsiteY0" fmla="*/ 138546 h 908574"/>
              <a:gd name="connsiteX1" fmla="*/ 5342446 w 5416443"/>
              <a:gd name="connsiteY1" fmla="*/ 0 h 908574"/>
              <a:gd name="connsiteX2" fmla="*/ 5416443 w 5416443"/>
              <a:gd name="connsiteY2" fmla="*/ 621000 h 908574"/>
              <a:gd name="connsiteX3" fmla="*/ 0 w 5416443"/>
              <a:gd name="connsiteY3" fmla="*/ 908574 h 908574"/>
              <a:gd name="connsiteX4" fmla="*/ 55418 w 5416443"/>
              <a:gd name="connsiteY4" fmla="*/ 138546 h 908574"/>
              <a:gd name="connsiteX0" fmla="*/ 0 w 5361025"/>
              <a:gd name="connsiteY0" fmla="*/ 138546 h 1042303"/>
              <a:gd name="connsiteX1" fmla="*/ 5287028 w 5361025"/>
              <a:gd name="connsiteY1" fmla="*/ 0 h 1042303"/>
              <a:gd name="connsiteX2" fmla="*/ 5361025 w 5361025"/>
              <a:gd name="connsiteY2" fmla="*/ 621000 h 1042303"/>
              <a:gd name="connsiteX3" fmla="*/ 20258 w 5361025"/>
              <a:gd name="connsiteY3" fmla="*/ 1042303 h 1042303"/>
              <a:gd name="connsiteX4" fmla="*/ 0 w 5361025"/>
              <a:gd name="connsiteY4" fmla="*/ 138546 h 1042303"/>
              <a:gd name="connsiteX0" fmla="*/ 0 w 5371836"/>
              <a:gd name="connsiteY0" fmla="*/ 0 h 1064231"/>
              <a:gd name="connsiteX1" fmla="*/ 5297839 w 5371836"/>
              <a:gd name="connsiteY1" fmla="*/ 21928 h 1064231"/>
              <a:gd name="connsiteX2" fmla="*/ 5371836 w 5371836"/>
              <a:gd name="connsiteY2" fmla="*/ 642928 h 1064231"/>
              <a:gd name="connsiteX3" fmla="*/ 31069 w 5371836"/>
              <a:gd name="connsiteY3" fmla="*/ 1064231 h 1064231"/>
              <a:gd name="connsiteX4" fmla="*/ 0 w 5371836"/>
              <a:gd name="connsiteY4" fmla="*/ 0 h 1064231"/>
              <a:gd name="connsiteX0" fmla="*/ 0 w 5533998"/>
              <a:gd name="connsiteY0" fmla="*/ 192038 h 1042303"/>
              <a:gd name="connsiteX1" fmla="*/ 5460001 w 5533998"/>
              <a:gd name="connsiteY1" fmla="*/ 0 h 1042303"/>
              <a:gd name="connsiteX2" fmla="*/ 5533998 w 5533998"/>
              <a:gd name="connsiteY2" fmla="*/ 621000 h 1042303"/>
              <a:gd name="connsiteX3" fmla="*/ 193231 w 5533998"/>
              <a:gd name="connsiteY3" fmla="*/ 1042303 h 1042303"/>
              <a:gd name="connsiteX4" fmla="*/ 0 w 5533998"/>
              <a:gd name="connsiteY4" fmla="*/ 192038 h 1042303"/>
              <a:gd name="connsiteX0" fmla="*/ 55417 w 5340767"/>
              <a:gd name="connsiteY0" fmla="*/ 0 h 1077604"/>
              <a:gd name="connsiteX1" fmla="*/ 5266770 w 5340767"/>
              <a:gd name="connsiteY1" fmla="*/ 35301 h 1077604"/>
              <a:gd name="connsiteX2" fmla="*/ 5340767 w 5340767"/>
              <a:gd name="connsiteY2" fmla="*/ 656301 h 1077604"/>
              <a:gd name="connsiteX3" fmla="*/ 0 w 5340767"/>
              <a:gd name="connsiteY3" fmla="*/ 1077604 h 1077604"/>
              <a:gd name="connsiteX4" fmla="*/ 55417 w 5340767"/>
              <a:gd name="connsiteY4" fmla="*/ 0 h 107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0767" h="1077604">
                <a:moveTo>
                  <a:pt x="55417" y="0"/>
                </a:moveTo>
                <a:lnTo>
                  <a:pt x="5266770" y="35301"/>
                </a:lnTo>
                <a:lnTo>
                  <a:pt x="5340767" y="656301"/>
                </a:lnTo>
                <a:lnTo>
                  <a:pt x="0" y="1077604"/>
                </a:lnTo>
                <a:lnTo>
                  <a:pt x="5541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Capture d’écran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" r="51630" b="79079"/>
          <a:stretch/>
        </p:blipFill>
        <p:spPr>
          <a:xfrm>
            <a:off x="1157054" y="9150555"/>
            <a:ext cx="4441557" cy="755445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1157055" y="8533075"/>
            <a:ext cx="444155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r-FR" sz="2400" b="0" dirty="0" smtClean="0">
                <a:latin typeface="Amandine" pitchFamily="2" charset="0"/>
              </a:rPr>
              <a:t>Ce cahier appartient à :</a:t>
            </a:r>
            <a:endParaRPr lang="fr-FR" sz="2400" b="0" dirty="0">
              <a:latin typeface="Amandine" pitchFamily="2" charset="0"/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642612" y="272480"/>
            <a:ext cx="1273561" cy="1281757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 userDrawn="1"/>
        </p:nvSpPr>
        <p:spPr>
          <a:xfrm rot="20976963">
            <a:off x="486311" y="379696"/>
            <a:ext cx="1547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TPS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8 Days Later" pitchFamily="34" charset="0"/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3454032" y="1127284"/>
            <a:ext cx="313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Année scolaire 2014-2015</a:t>
            </a:r>
          </a:p>
        </p:txBody>
      </p:sp>
      <p:sp>
        <p:nvSpPr>
          <p:cNvPr id="15" name="Espace réservé du texte 17"/>
          <p:cNvSpPr>
            <a:spLocks noGrp="1"/>
          </p:cNvSpPr>
          <p:nvPr>
            <p:ph type="body" sz="quarter" idx="11" hasCustomPrompt="1"/>
          </p:nvPr>
        </p:nvSpPr>
        <p:spPr>
          <a:xfrm>
            <a:off x="1989138" y="273050"/>
            <a:ext cx="4718050" cy="8540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defRPr>
            </a:lvl1pPr>
          </a:lstStyle>
          <a:p>
            <a:pPr lvl="0"/>
            <a:r>
              <a:rPr lang="fr-FR" dirty="0" smtClean="0"/>
              <a:t>Titre de la page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90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7C88-563D-4D43-8A98-54B5FAD632A8}" type="datetimeFigureOut">
              <a:rPr lang="fr-FR" smtClean="0"/>
              <a:t>11/08/2015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7CA1-2DD3-4E32-B65C-B2192A49F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566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7C88-563D-4D43-8A98-54B5FAD632A8}" type="datetimeFigureOut">
              <a:rPr lang="fr-FR" smtClean="0"/>
              <a:t>11/08/2015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7CA1-2DD3-4E32-B65C-B2192A49F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294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7C88-563D-4D43-8A98-54B5FAD632A8}" type="datetimeFigureOut">
              <a:rPr lang="fr-FR" smtClean="0"/>
              <a:t>11/08/2015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7CA1-2DD3-4E32-B65C-B2192A49F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939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7C88-563D-4D43-8A98-54B5FAD632A8}" type="datetimeFigureOut">
              <a:rPr lang="fr-FR" smtClean="0"/>
              <a:t>11/08/2015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7CA1-2DD3-4E32-B65C-B2192A49F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252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7C88-563D-4D43-8A98-54B5FAD632A8}" type="datetimeFigureOut">
              <a:rPr lang="fr-FR" smtClean="0"/>
              <a:t>11/08/2015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7CA1-2DD3-4E32-B65C-B2192A49F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306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7C88-563D-4D43-8A98-54B5FAD632A8}" type="datetimeFigureOut">
              <a:rPr lang="fr-FR" smtClean="0"/>
              <a:t>11/08/2015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7CA1-2DD3-4E32-B65C-B2192A49F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019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7C88-563D-4D43-8A98-54B5FAD632A8}" type="datetimeFigureOut">
              <a:rPr lang="fr-FR" smtClean="0"/>
              <a:t>11/08/2015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7CA1-2DD3-4E32-B65C-B2192A49F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948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7C88-563D-4D43-8A98-54B5FAD632A8}" type="datetimeFigureOut">
              <a:rPr lang="fr-FR" smtClean="0"/>
              <a:t>11/08/2015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7CA1-2DD3-4E32-B65C-B2192A49F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955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7C88-563D-4D43-8A98-54B5FAD632A8}" type="datetimeFigureOut">
              <a:rPr lang="fr-FR" smtClean="0"/>
              <a:t>11/08/2015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7CA1-2DD3-4E32-B65C-B2192A49F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27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/>
          <p:nvPr userDrawn="1"/>
        </p:nvSpPr>
        <p:spPr>
          <a:xfrm>
            <a:off x="230323" y="102863"/>
            <a:ext cx="6295021" cy="1451374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839231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0 w 5328592"/>
              <a:gd name="connsiteY0" fmla="*/ 138546 h 942561"/>
              <a:gd name="connsiteX1" fmla="*/ 5287028 w 5328592"/>
              <a:gd name="connsiteY1" fmla="*/ 0 h 942561"/>
              <a:gd name="connsiteX2" fmla="*/ 5328592 w 5328592"/>
              <a:gd name="connsiteY2" fmla="*/ 839231 h 942561"/>
              <a:gd name="connsiteX3" fmla="*/ 61114 w 5328592"/>
              <a:gd name="connsiteY3" fmla="*/ 942561 h 942561"/>
              <a:gd name="connsiteX4" fmla="*/ 0 w 5328592"/>
              <a:gd name="connsiteY4" fmla="*/ 138546 h 942561"/>
              <a:gd name="connsiteX0" fmla="*/ 0 w 5328592"/>
              <a:gd name="connsiteY0" fmla="*/ 138546 h 942561"/>
              <a:gd name="connsiteX1" fmla="*/ 5287028 w 5328592"/>
              <a:gd name="connsiteY1" fmla="*/ 0 h 942561"/>
              <a:gd name="connsiteX2" fmla="*/ 5328592 w 5328592"/>
              <a:gd name="connsiteY2" fmla="*/ 901467 h 942561"/>
              <a:gd name="connsiteX3" fmla="*/ 61114 w 5328592"/>
              <a:gd name="connsiteY3" fmla="*/ 942561 h 942561"/>
              <a:gd name="connsiteX4" fmla="*/ 0 w 5328592"/>
              <a:gd name="connsiteY4" fmla="*/ 138546 h 94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8592" h="942561">
                <a:moveTo>
                  <a:pt x="0" y="138546"/>
                </a:moveTo>
                <a:lnTo>
                  <a:pt x="5287028" y="0"/>
                </a:lnTo>
                <a:lnTo>
                  <a:pt x="5328592" y="901467"/>
                </a:lnTo>
                <a:lnTo>
                  <a:pt x="61114" y="942561"/>
                </a:lnTo>
                <a:lnTo>
                  <a:pt x="0" y="1385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4"/>
          <p:cNvSpPr/>
          <p:nvPr userDrawn="1"/>
        </p:nvSpPr>
        <p:spPr>
          <a:xfrm>
            <a:off x="433388" y="168184"/>
            <a:ext cx="6274074" cy="1544456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55418 w 5416443"/>
              <a:gd name="connsiteY0" fmla="*/ 138546 h 908574"/>
              <a:gd name="connsiteX1" fmla="*/ 5342446 w 5416443"/>
              <a:gd name="connsiteY1" fmla="*/ 0 h 908574"/>
              <a:gd name="connsiteX2" fmla="*/ 5416443 w 5416443"/>
              <a:gd name="connsiteY2" fmla="*/ 621000 h 908574"/>
              <a:gd name="connsiteX3" fmla="*/ 0 w 5416443"/>
              <a:gd name="connsiteY3" fmla="*/ 908574 h 908574"/>
              <a:gd name="connsiteX4" fmla="*/ 55418 w 5416443"/>
              <a:gd name="connsiteY4" fmla="*/ 138546 h 908574"/>
              <a:gd name="connsiteX0" fmla="*/ 0 w 5361025"/>
              <a:gd name="connsiteY0" fmla="*/ 138546 h 1042303"/>
              <a:gd name="connsiteX1" fmla="*/ 5287028 w 5361025"/>
              <a:gd name="connsiteY1" fmla="*/ 0 h 1042303"/>
              <a:gd name="connsiteX2" fmla="*/ 5361025 w 5361025"/>
              <a:gd name="connsiteY2" fmla="*/ 621000 h 1042303"/>
              <a:gd name="connsiteX3" fmla="*/ 20258 w 5361025"/>
              <a:gd name="connsiteY3" fmla="*/ 1042303 h 1042303"/>
              <a:gd name="connsiteX4" fmla="*/ 0 w 5361025"/>
              <a:gd name="connsiteY4" fmla="*/ 138546 h 1042303"/>
              <a:gd name="connsiteX0" fmla="*/ 0 w 5371836"/>
              <a:gd name="connsiteY0" fmla="*/ 0 h 1064231"/>
              <a:gd name="connsiteX1" fmla="*/ 5297839 w 5371836"/>
              <a:gd name="connsiteY1" fmla="*/ 21928 h 1064231"/>
              <a:gd name="connsiteX2" fmla="*/ 5371836 w 5371836"/>
              <a:gd name="connsiteY2" fmla="*/ 642928 h 1064231"/>
              <a:gd name="connsiteX3" fmla="*/ 31069 w 5371836"/>
              <a:gd name="connsiteY3" fmla="*/ 1064231 h 1064231"/>
              <a:gd name="connsiteX4" fmla="*/ 0 w 5371836"/>
              <a:gd name="connsiteY4" fmla="*/ 0 h 1064231"/>
              <a:gd name="connsiteX0" fmla="*/ 0 w 5533998"/>
              <a:gd name="connsiteY0" fmla="*/ 192038 h 1042303"/>
              <a:gd name="connsiteX1" fmla="*/ 5460001 w 5533998"/>
              <a:gd name="connsiteY1" fmla="*/ 0 h 1042303"/>
              <a:gd name="connsiteX2" fmla="*/ 5533998 w 5533998"/>
              <a:gd name="connsiteY2" fmla="*/ 621000 h 1042303"/>
              <a:gd name="connsiteX3" fmla="*/ 193231 w 5533998"/>
              <a:gd name="connsiteY3" fmla="*/ 1042303 h 1042303"/>
              <a:gd name="connsiteX4" fmla="*/ 0 w 5533998"/>
              <a:gd name="connsiteY4" fmla="*/ 192038 h 1042303"/>
              <a:gd name="connsiteX0" fmla="*/ 55417 w 5340767"/>
              <a:gd name="connsiteY0" fmla="*/ 0 h 1077604"/>
              <a:gd name="connsiteX1" fmla="*/ 5266770 w 5340767"/>
              <a:gd name="connsiteY1" fmla="*/ 35301 h 1077604"/>
              <a:gd name="connsiteX2" fmla="*/ 5340767 w 5340767"/>
              <a:gd name="connsiteY2" fmla="*/ 656301 h 1077604"/>
              <a:gd name="connsiteX3" fmla="*/ 0 w 5340767"/>
              <a:gd name="connsiteY3" fmla="*/ 1077604 h 1077604"/>
              <a:gd name="connsiteX4" fmla="*/ 55417 w 5340767"/>
              <a:gd name="connsiteY4" fmla="*/ 0 h 107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0767" h="1077604">
                <a:moveTo>
                  <a:pt x="55417" y="0"/>
                </a:moveTo>
                <a:lnTo>
                  <a:pt x="5266770" y="35301"/>
                </a:lnTo>
                <a:lnTo>
                  <a:pt x="5340767" y="656301"/>
                </a:lnTo>
                <a:lnTo>
                  <a:pt x="0" y="1077604"/>
                </a:lnTo>
                <a:lnTo>
                  <a:pt x="5541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Capture d’écran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" r="51630" b="79079"/>
          <a:stretch/>
        </p:blipFill>
        <p:spPr>
          <a:xfrm>
            <a:off x="1157054" y="9150555"/>
            <a:ext cx="4441557" cy="755445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1157055" y="8533075"/>
            <a:ext cx="444155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r-FR" sz="2400" b="0" dirty="0" smtClean="0">
                <a:latin typeface="Amandine" pitchFamily="2" charset="0"/>
              </a:rPr>
              <a:t>Ce cahier appartient à :</a:t>
            </a:r>
            <a:endParaRPr lang="fr-FR" sz="2400" b="0" dirty="0">
              <a:latin typeface="Amandine" pitchFamily="2" charset="0"/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642612" y="272480"/>
            <a:ext cx="1273561" cy="1281757"/>
          </a:xfrm>
          <a:prstGeom prst="ellipse">
            <a:avLst/>
          </a:prstGeom>
          <a:solidFill>
            <a:srgbClr val="FF66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 userDrawn="1"/>
        </p:nvSpPr>
        <p:spPr>
          <a:xfrm rot="20976963">
            <a:off x="486311" y="379696"/>
            <a:ext cx="1547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CM1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8 Days Later" pitchFamily="34" charset="0"/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3454032" y="1127284"/>
            <a:ext cx="313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Année scolaire </a:t>
            </a:r>
            <a:r>
              <a:rPr lang="fr-FR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2015-2016</a:t>
            </a:r>
            <a:endParaRPr lang="fr-FR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7" name="Espace réservé du texte 17"/>
          <p:cNvSpPr>
            <a:spLocks noGrp="1"/>
          </p:cNvSpPr>
          <p:nvPr>
            <p:ph type="body" sz="quarter" idx="11" hasCustomPrompt="1"/>
          </p:nvPr>
        </p:nvSpPr>
        <p:spPr>
          <a:xfrm>
            <a:off x="1989138" y="273050"/>
            <a:ext cx="4718050" cy="8540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defRPr>
            </a:lvl1pPr>
          </a:lstStyle>
          <a:p>
            <a:pPr lvl="0"/>
            <a:r>
              <a:rPr lang="fr-FR" dirty="0" smtClean="0"/>
              <a:t>Titre de la page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8331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7C88-563D-4D43-8A98-54B5FAD632A8}" type="datetimeFigureOut">
              <a:rPr lang="fr-FR" smtClean="0"/>
              <a:t>11/08/2015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7CA1-2DD3-4E32-B65C-B2192A49F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73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/>
          <p:nvPr userDrawn="1"/>
        </p:nvSpPr>
        <p:spPr>
          <a:xfrm>
            <a:off x="230323" y="102863"/>
            <a:ext cx="6295021" cy="1451374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839231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0 w 5328592"/>
              <a:gd name="connsiteY0" fmla="*/ 138546 h 942561"/>
              <a:gd name="connsiteX1" fmla="*/ 5287028 w 5328592"/>
              <a:gd name="connsiteY1" fmla="*/ 0 h 942561"/>
              <a:gd name="connsiteX2" fmla="*/ 5328592 w 5328592"/>
              <a:gd name="connsiteY2" fmla="*/ 839231 h 942561"/>
              <a:gd name="connsiteX3" fmla="*/ 61114 w 5328592"/>
              <a:gd name="connsiteY3" fmla="*/ 942561 h 942561"/>
              <a:gd name="connsiteX4" fmla="*/ 0 w 5328592"/>
              <a:gd name="connsiteY4" fmla="*/ 138546 h 942561"/>
              <a:gd name="connsiteX0" fmla="*/ 0 w 5328592"/>
              <a:gd name="connsiteY0" fmla="*/ 138546 h 942561"/>
              <a:gd name="connsiteX1" fmla="*/ 5287028 w 5328592"/>
              <a:gd name="connsiteY1" fmla="*/ 0 h 942561"/>
              <a:gd name="connsiteX2" fmla="*/ 5328592 w 5328592"/>
              <a:gd name="connsiteY2" fmla="*/ 901467 h 942561"/>
              <a:gd name="connsiteX3" fmla="*/ 61114 w 5328592"/>
              <a:gd name="connsiteY3" fmla="*/ 942561 h 942561"/>
              <a:gd name="connsiteX4" fmla="*/ 0 w 5328592"/>
              <a:gd name="connsiteY4" fmla="*/ 138546 h 94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8592" h="942561">
                <a:moveTo>
                  <a:pt x="0" y="138546"/>
                </a:moveTo>
                <a:lnTo>
                  <a:pt x="5287028" y="0"/>
                </a:lnTo>
                <a:lnTo>
                  <a:pt x="5328592" y="901467"/>
                </a:lnTo>
                <a:lnTo>
                  <a:pt x="61114" y="942561"/>
                </a:lnTo>
                <a:lnTo>
                  <a:pt x="0" y="1385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4"/>
          <p:cNvSpPr/>
          <p:nvPr userDrawn="1"/>
        </p:nvSpPr>
        <p:spPr>
          <a:xfrm>
            <a:off x="433388" y="168184"/>
            <a:ext cx="6274074" cy="1544456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55418 w 5416443"/>
              <a:gd name="connsiteY0" fmla="*/ 138546 h 908574"/>
              <a:gd name="connsiteX1" fmla="*/ 5342446 w 5416443"/>
              <a:gd name="connsiteY1" fmla="*/ 0 h 908574"/>
              <a:gd name="connsiteX2" fmla="*/ 5416443 w 5416443"/>
              <a:gd name="connsiteY2" fmla="*/ 621000 h 908574"/>
              <a:gd name="connsiteX3" fmla="*/ 0 w 5416443"/>
              <a:gd name="connsiteY3" fmla="*/ 908574 h 908574"/>
              <a:gd name="connsiteX4" fmla="*/ 55418 w 5416443"/>
              <a:gd name="connsiteY4" fmla="*/ 138546 h 908574"/>
              <a:gd name="connsiteX0" fmla="*/ 0 w 5361025"/>
              <a:gd name="connsiteY0" fmla="*/ 138546 h 1042303"/>
              <a:gd name="connsiteX1" fmla="*/ 5287028 w 5361025"/>
              <a:gd name="connsiteY1" fmla="*/ 0 h 1042303"/>
              <a:gd name="connsiteX2" fmla="*/ 5361025 w 5361025"/>
              <a:gd name="connsiteY2" fmla="*/ 621000 h 1042303"/>
              <a:gd name="connsiteX3" fmla="*/ 20258 w 5361025"/>
              <a:gd name="connsiteY3" fmla="*/ 1042303 h 1042303"/>
              <a:gd name="connsiteX4" fmla="*/ 0 w 5361025"/>
              <a:gd name="connsiteY4" fmla="*/ 138546 h 1042303"/>
              <a:gd name="connsiteX0" fmla="*/ 0 w 5371836"/>
              <a:gd name="connsiteY0" fmla="*/ 0 h 1064231"/>
              <a:gd name="connsiteX1" fmla="*/ 5297839 w 5371836"/>
              <a:gd name="connsiteY1" fmla="*/ 21928 h 1064231"/>
              <a:gd name="connsiteX2" fmla="*/ 5371836 w 5371836"/>
              <a:gd name="connsiteY2" fmla="*/ 642928 h 1064231"/>
              <a:gd name="connsiteX3" fmla="*/ 31069 w 5371836"/>
              <a:gd name="connsiteY3" fmla="*/ 1064231 h 1064231"/>
              <a:gd name="connsiteX4" fmla="*/ 0 w 5371836"/>
              <a:gd name="connsiteY4" fmla="*/ 0 h 1064231"/>
              <a:gd name="connsiteX0" fmla="*/ 0 w 5533998"/>
              <a:gd name="connsiteY0" fmla="*/ 192038 h 1042303"/>
              <a:gd name="connsiteX1" fmla="*/ 5460001 w 5533998"/>
              <a:gd name="connsiteY1" fmla="*/ 0 h 1042303"/>
              <a:gd name="connsiteX2" fmla="*/ 5533998 w 5533998"/>
              <a:gd name="connsiteY2" fmla="*/ 621000 h 1042303"/>
              <a:gd name="connsiteX3" fmla="*/ 193231 w 5533998"/>
              <a:gd name="connsiteY3" fmla="*/ 1042303 h 1042303"/>
              <a:gd name="connsiteX4" fmla="*/ 0 w 5533998"/>
              <a:gd name="connsiteY4" fmla="*/ 192038 h 1042303"/>
              <a:gd name="connsiteX0" fmla="*/ 55417 w 5340767"/>
              <a:gd name="connsiteY0" fmla="*/ 0 h 1077604"/>
              <a:gd name="connsiteX1" fmla="*/ 5266770 w 5340767"/>
              <a:gd name="connsiteY1" fmla="*/ 35301 h 1077604"/>
              <a:gd name="connsiteX2" fmla="*/ 5340767 w 5340767"/>
              <a:gd name="connsiteY2" fmla="*/ 656301 h 1077604"/>
              <a:gd name="connsiteX3" fmla="*/ 0 w 5340767"/>
              <a:gd name="connsiteY3" fmla="*/ 1077604 h 1077604"/>
              <a:gd name="connsiteX4" fmla="*/ 55417 w 5340767"/>
              <a:gd name="connsiteY4" fmla="*/ 0 h 107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0767" h="1077604">
                <a:moveTo>
                  <a:pt x="55417" y="0"/>
                </a:moveTo>
                <a:lnTo>
                  <a:pt x="5266770" y="35301"/>
                </a:lnTo>
                <a:lnTo>
                  <a:pt x="5340767" y="656301"/>
                </a:lnTo>
                <a:lnTo>
                  <a:pt x="0" y="1077604"/>
                </a:lnTo>
                <a:lnTo>
                  <a:pt x="5541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Capture d’écran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" r="51630" b="79079"/>
          <a:stretch/>
        </p:blipFill>
        <p:spPr>
          <a:xfrm>
            <a:off x="1157054" y="9150555"/>
            <a:ext cx="4441557" cy="755445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1157055" y="8533075"/>
            <a:ext cx="444155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r-FR" sz="2400" b="0" dirty="0" smtClean="0">
                <a:latin typeface="Amandine" pitchFamily="2" charset="0"/>
              </a:rPr>
              <a:t>Ce cahier appartient à :</a:t>
            </a:r>
            <a:endParaRPr lang="fr-FR" sz="2400" b="0" dirty="0">
              <a:latin typeface="Amandine" pitchFamily="2" charset="0"/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642612" y="272480"/>
            <a:ext cx="1273561" cy="1281757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 userDrawn="1"/>
        </p:nvSpPr>
        <p:spPr>
          <a:xfrm rot="20976963">
            <a:off x="486311" y="379696"/>
            <a:ext cx="1547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CE2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8 Days Later" pitchFamily="34" charset="0"/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3454032" y="1127284"/>
            <a:ext cx="313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Année scolaire 2014-2015</a:t>
            </a:r>
          </a:p>
        </p:txBody>
      </p:sp>
      <p:sp>
        <p:nvSpPr>
          <p:cNvPr id="15" name="Espace réservé du texte 17"/>
          <p:cNvSpPr>
            <a:spLocks noGrp="1"/>
          </p:cNvSpPr>
          <p:nvPr>
            <p:ph type="body" sz="quarter" idx="11" hasCustomPrompt="1"/>
          </p:nvPr>
        </p:nvSpPr>
        <p:spPr>
          <a:xfrm>
            <a:off x="1989138" y="273050"/>
            <a:ext cx="4718050" cy="8540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defRPr>
            </a:lvl1pPr>
          </a:lstStyle>
          <a:p>
            <a:pPr lvl="0"/>
            <a:r>
              <a:rPr lang="fr-FR" dirty="0" smtClean="0"/>
              <a:t>Titre de la page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389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/>
          <p:nvPr userDrawn="1"/>
        </p:nvSpPr>
        <p:spPr>
          <a:xfrm>
            <a:off x="230323" y="102863"/>
            <a:ext cx="6295021" cy="1451374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839231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0 w 5328592"/>
              <a:gd name="connsiteY0" fmla="*/ 138546 h 942561"/>
              <a:gd name="connsiteX1" fmla="*/ 5287028 w 5328592"/>
              <a:gd name="connsiteY1" fmla="*/ 0 h 942561"/>
              <a:gd name="connsiteX2" fmla="*/ 5328592 w 5328592"/>
              <a:gd name="connsiteY2" fmla="*/ 839231 h 942561"/>
              <a:gd name="connsiteX3" fmla="*/ 61114 w 5328592"/>
              <a:gd name="connsiteY3" fmla="*/ 942561 h 942561"/>
              <a:gd name="connsiteX4" fmla="*/ 0 w 5328592"/>
              <a:gd name="connsiteY4" fmla="*/ 138546 h 942561"/>
              <a:gd name="connsiteX0" fmla="*/ 0 w 5328592"/>
              <a:gd name="connsiteY0" fmla="*/ 138546 h 942561"/>
              <a:gd name="connsiteX1" fmla="*/ 5287028 w 5328592"/>
              <a:gd name="connsiteY1" fmla="*/ 0 h 942561"/>
              <a:gd name="connsiteX2" fmla="*/ 5328592 w 5328592"/>
              <a:gd name="connsiteY2" fmla="*/ 901467 h 942561"/>
              <a:gd name="connsiteX3" fmla="*/ 61114 w 5328592"/>
              <a:gd name="connsiteY3" fmla="*/ 942561 h 942561"/>
              <a:gd name="connsiteX4" fmla="*/ 0 w 5328592"/>
              <a:gd name="connsiteY4" fmla="*/ 138546 h 94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8592" h="942561">
                <a:moveTo>
                  <a:pt x="0" y="138546"/>
                </a:moveTo>
                <a:lnTo>
                  <a:pt x="5287028" y="0"/>
                </a:lnTo>
                <a:lnTo>
                  <a:pt x="5328592" y="901467"/>
                </a:lnTo>
                <a:lnTo>
                  <a:pt x="61114" y="942561"/>
                </a:lnTo>
                <a:lnTo>
                  <a:pt x="0" y="1385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4"/>
          <p:cNvSpPr/>
          <p:nvPr userDrawn="1"/>
        </p:nvSpPr>
        <p:spPr>
          <a:xfrm>
            <a:off x="433388" y="168184"/>
            <a:ext cx="6274074" cy="1544456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55418 w 5416443"/>
              <a:gd name="connsiteY0" fmla="*/ 138546 h 908574"/>
              <a:gd name="connsiteX1" fmla="*/ 5342446 w 5416443"/>
              <a:gd name="connsiteY1" fmla="*/ 0 h 908574"/>
              <a:gd name="connsiteX2" fmla="*/ 5416443 w 5416443"/>
              <a:gd name="connsiteY2" fmla="*/ 621000 h 908574"/>
              <a:gd name="connsiteX3" fmla="*/ 0 w 5416443"/>
              <a:gd name="connsiteY3" fmla="*/ 908574 h 908574"/>
              <a:gd name="connsiteX4" fmla="*/ 55418 w 5416443"/>
              <a:gd name="connsiteY4" fmla="*/ 138546 h 908574"/>
              <a:gd name="connsiteX0" fmla="*/ 0 w 5361025"/>
              <a:gd name="connsiteY0" fmla="*/ 138546 h 1042303"/>
              <a:gd name="connsiteX1" fmla="*/ 5287028 w 5361025"/>
              <a:gd name="connsiteY1" fmla="*/ 0 h 1042303"/>
              <a:gd name="connsiteX2" fmla="*/ 5361025 w 5361025"/>
              <a:gd name="connsiteY2" fmla="*/ 621000 h 1042303"/>
              <a:gd name="connsiteX3" fmla="*/ 20258 w 5361025"/>
              <a:gd name="connsiteY3" fmla="*/ 1042303 h 1042303"/>
              <a:gd name="connsiteX4" fmla="*/ 0 w 5361025"/>
              <a:gd name="connsiteY4" fmla="*/ 138546 h 1042303"/>
              <a:gd name="connsiteX0" fmla="*/ 0 w 5371836"/>
              <a:gd name="connsiteY0" fmla="*/ 0 h 1064231"/>
              <a:gd name="connsiteX1" fmla="*/ 5297839 w 5371836"/>
              <a:gd name="connsiteY1" fmla="*/ 21928 h 1064231"/>
              <a:gd name="connsiteX2" fmla="*/ 5371836 w 5371836"/>
              <a:gd name="connsiteY2" fmla="*/ 642928 h 1064231"/>
              <a:gd name="connsiteX3" fmla="*/ 31069 w 5371836"/>
              <a:gd name="connsiteY3" fmla="*/ 1064231 h 1064231"/>
              <a:gd name="connsiteX4" fmla="*/ 0 w 5371836"/>
              <a:gd name="connsiteY4" fmla="*/ 0 h 1064231"/>
              <a:gd name="connsiteX0" fmla="*/ 0 w 5533998"/>
              <a:gd name="connsiteY0" fmla="*/ 192038 h 1042303"/>
              <a:gd name="connsiteX1" fmla="*/ 5460001 w 5533998"/>
              <a:gd name="connsiteY1" fmla="*/ 0 h 1042303"/>
              <a:gd name="connsiteX2" fmla="*/ 5533998 w 5533998"/>
              <a:gd name="connsiteY2" fmla="*/ 621000 h 1042303"/>
              <a:gd name="connsiteX3" fmla="*/ 193231 w 5533998"/>
              <a:gd name="connsiteY3" fmla="*/ 1042303 h 1042303"/>
              <a:gd name="connsiteX4" fmla="*/ 0 w 5533998"/>
              <a:gd name="connsiteY4" fmla="*/ 192038 h 1042303"/>
              <a:gd name="connsiteX0" fmla="*/ 55417 w 5340767"/>
              <a:gd name="connsiteY0" fmla="*/ 0 h 1077604"/>
              <a:gd name="connsiteX1" fmla="*/ 5266770 w 5340767"/>
              <a:gd name="connsiteY1" fmla="*/ 35301 h 1077604"/>
              <a:gd name="connsiteX2" fmla="*/ 5340767 w 5340767"/>
              <a:gd name="connsiteY2" fmla="*/ 656301 h 1077604"/>
              <a:gd name="connsiteX3" fmla="*/ 0 w 5340767"/>
              <a:gd name="connsiteY3" fmla="*/ 1077604 h 1077604"/>
              <a:gd name="connsiteX4" fmla="*/ 55417 w 5340767"/>
              <a:gd name="connsiteY4" fmla="*/ 0 h 107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0767" h="1077604">
                <a:moveTo>
                  <a:pt x="55417" y="0"/>
                </a:moveTo>
                <a:lnTo>
                  <a:pt x="5266770" y="35301"/>
                </a:lnTo>
                <a:lnTo>
                  <a:pt x="5340767" y="656301"/>
                </a:lnTo>
                <a:lnTo>
                  <a:pt x="0" y="1077604"/>
                </a:lnTo>
                <a:lnTo>
                  <a:pt x="5541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Capture d’écran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" r="51630" b="79079"/>
          <a:stretch/>
        </p:blipFill>
        <p:spPr>
          <a:xfrm>
            <a:off x="1157054" y="9150555"/>
            <a:ext cx="4441557" cy="755445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1157055" y="8533075"/>
            <a:ext cx="444155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r-FR" sz="2400" b="0" dirty="0" smtClean="0">
                <a:latin typeface="Amandine" pitchFamily="2" charset="0"/>
              </a:rPr>
              <a:t>Ce cahier appartient à :</a:t>
            </a:r>
            <a:endParaRPr lang="fr-FR" sz="2400" b="0" dirty="0">
              <a:latin typeface="Amandine" pitchFamily="2" charset="0"/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642612" y="272480"/>
            <a:ext cx="1273561" cy="1281757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 userDrawn="1"/>
        </p:nvSpPr>
        <p:spPr>
          <a:xfrm rot="20976963">
            <a:off x="486311" y="379696"/>
            <a:ext cx="1547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CE1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8 Days Later" pitchFamily="34" charset="0"/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3454032" y="1127284"/>
            <a:ext cx="313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Année scolaire 2014-2015</a:t>
            </a:r>
          </a:p>
        </p:txBody>
      </p:sp>
      <p:sp>
        <p:nvSpPr>
          <p:cNvPr id="15" name="Espace réservé du texte 17"/>
          <p:cNvSpPr>
            <a:spLocks noGrp="1"/>
          </p:cNvSpPr>
          <p:nvPr>
            <p:ph type="body" sz="quarter" idx="11" hasCustomPrompt="1"/>
          </p:nvPr>
        </p:nvSpPr>
        <p:spPr>
          <a:xfrm>
            <a:off x="1989138" y="273050"/>
            <a:ext cx="4718050" cy="8540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defRPr>
            </a:lvl1pPr>
          </a:lstStyle>
          <a:p>
            <a:pPr lvl="0"/>
            <a:r>
              <a:rPr lang="fr-FR" dirty="0" smtClean="0"/>
              <a:t>Titre de la page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126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/>
          <p:nvPr userDrawn="1"/>
        </p:nvSpPr>
        <p:spPr>
          <a:xfrm>
            <a:off x="230323" y="102863"/>
            <a:ext cx="6295021" cy="1451374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839231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0 w 5328592"/>
              <a:gd name="connsiteY0" fmla="*/ 138546 h 942561"/>
              <a:gd name="connsiteX1" fmla="*/ 5287028 w 5328592"/>
              <a:gd name="connsiteY1" fmla="*/ 0 h 942561"/>
              <a:gd name="connsiteX2" fmla="*/ 5328592 w 5328592"/>
              <a:gd name="connsiteY2" fmla="*/ 839231 h 942561"/>
              <a:gd name="connsiteX3" fmla="*/ 61114 w 5328592"/>
              <a:gd name="connsiteY3" fmla="*/ 942561 h 942561"/>
              <a:gd name="connsiteX4" fmla="*/ 0 w 5328592"/>
              <a:gd name="connsiteY4" fmla="*/ 138546 h 942561"/>
              <a:gd name="connsiteX0" fmla="*/ 0 w 5328592"/>
              <a:gd name="connsiteY0" fmla="*/ 138546 h 942561"/>
              <a:gd name="connsiteX1" fmla="*/ 5287028 w 5328592"/>
              <a:gd name="connsiteY1" fmla="*/ 0 h 942561"/>
              <a:gd name="connsiteX2" fmla="*/ 5328592 w 5328592"/>
              <a:gd name="connsiteY2" fmla="*/ 901467 h 942561"/>
              <a:gd name="connsiteX3" fmla="*/ 61114 w 5328592"/>
              <a:gd name="connsiteY3" fmla="*/ 942561 h 942561"/>
              <a:gd name="connsiteX4" fmla="*/ 0 w 5328592"/>
              <a:gd name="connsiteY4" fmla="*/ 138546 h 94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8592" h="942561">
                <a:moveTo>
                  <a:pt x="0" y="138546"/>
                </a:moveTo>
                <a:lnTo>
                  <a:pt x="5287028" y="0"/>
                </a:lnTo>
                <a:lnTo>
                  <a:pt x="5328592" y="901467"/>
                </a:lnTo>
                <a:lnTo>
                  <a:pt x="61114" y="942561"/>
                </a:lnTo>
                <a:lnTo>
                  <a:pt x="0" y="1385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4"/>
          <p:cNvSpPr/>
          <p:nvPr userDrawn="1"/>
        </p:nvSpPr>
        <p:spPr>
          <a:xfrm>
            <a:off x="433388" y="168184"/>
            <a:ext cx="6274074" cy="1544456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55418 w 5416443"/>
              <a:gd name="connsiteY0" fmla="*/ 138546 h 908574"/>
              <a:gd name="connsiteX1" fmla="*/ 5342446 w 5416443"/>
              <a:gd name="connsiteY1" fmla="*/ 0 h 908574"/>
              <a:gd name="connsiteX2" fmla="*/ 5416443 w 5416443"/>
              <a:gd name="connsiteY2" fmla="*/ 621000 h 908574"/>
              <a:gd name="connsiteX3" fmla="*/ 0 w 5416443"/>
              <a:gd name="connsiteY3" fmla="*/ 908574 h 908574"/>
              <a:gd name="connsiteX4" fmla="*/ 55418 w 5416443"/>
              <a:gd name="connsiteY4" fmla="*/ 138546 h 908574"/>
              <a:gd name="connsiteX0" fmla="*/ 0 w 5361025"/>
              <a:gd name="connsiteY0" fmla="*/ 138546 h 1042303"/>
              <a:gd name="connsiteX1" fmla="*/ 5287028 w 5361025"/>
              <a:gd name="connsiteY1" fmla="*/ 0 h 1042303"/>
              <a:gd name="connsiteX2" fmla="*/ 5361025 w 5361025"/>
              <a:gd name="connsiteY2" fmla="*/ 621000 h 1042303"/>
              <a:gd name="connsiteX3" fmla="*/ 20258 w 5361025"/>
              <a:gd name="connsiteY3" fmla="*/ 1042303 h 1042303"/>
              <a:gd name="connsiteX4" fmla="*/ 0 w 5361025"/>
              <a:gd name="connsiteY4" fmla="*/ 138546 h 1042303"/>
              <a:gd name="connsiteX0" fmla="*/ 0 w 5371836"/>
              <a:gd name="connsiteY0" fmla="*/ 0 h 1064231"/>
              <a:gd name="connsiteX1" fmla="*/ 5297839 w 5371836"/>
              <a:gd name="connsiteY1" fmla="*/ 21928 h 1064231"/>
              <a:gd name="connsiteX2" fmla="*/ 5371836 w 5371836"/>
              <a:gd name="connsiteY2" fmla="*/ 642928 h 1064231"/>
              <a:gd name="connsiteX3" fmla="*/ 31069 w 5371836"/>
              <a:gd name="connsiteY3" fmla="*/ 1064231 h 1064231"/>
              <a:gd name="connsiteX4" fmla="*/ 0 w 5371836"/>
              <a:gd name="connsiteY4" fmla="*/ 0 h 1064231"/>
              <a:gd name="connsiteX0" fmla="*/ 0 w 5533998"/>
              <a:gd name="connsiteY0" fmla="*/ 192038 h 1042303"/>
              <a:gd name="connsiteX1" fmla="*/ 5460001 w 5533998"/>
              <a:gd name="connsiteY1" fmla="*/ 0 h 1042303"/>
              <a:gd name="connsiteX2" fmla="*/ 5533998 w 5533998"/>
              <a:gd name="connsiteY2" fmla="*/ 621000 h 1042303"/>
              <a:gd name="connsiteX3" fmla="*/ 193231 w 5533998"/>
              <a:gd name="connsiteY3" fmla="*/ 1042303 h 1042303"/>
              <a:gd name="connsiteX4" fmla="*/ 0 w 5533998"/>
              <a:gd name="connsiteY4" fmla="*/ 192038 h 1042303"/>
              <a:gd name="connsiteX0" fmla="*/ 55417 w 5340767"/>
              <a:gd name="connsiteY0" fmla="*/ 0 h 1077604"/>
              <a:gd name="connsiteX1" fmla="*/ 5266770 w 5340767"/>
              <a:gd name="connsiteY1" fmla="*/ 35301 h 1077604"/>
              <a:gd name="connsiteX2" fmla="*/ 5340767 w 5340767"/>
              <a:gd name="connsiteY2" fmla="*/ 656301 h 1077604"/>
              <a:gd name="connsiteX3" fmla="*/ 0 w 5340767"/>
              <a:gd name="connsiteY3" fmla="*/ 1077604 h 1077604"/>
              <a:gd name="connsiteX4" fmla="*/ 55417 w 5340767"/>
              <a:gd name="connsiteY4" fmla="*/ 0 h 107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0767" h="1077604">
                <a:moveTo>
                  <a:pt x="55417" y="0"/>
                </a:moveTo>
                <a:lnTo>
                  <a:pt x="5266770" y="35301"/>
                </a:lnTo>
                <a:lnTo>
                  <a:pt x="5340767" y="656301"/>
                </a:lnTo>
                <a:lnTo>
                  <a:pt x="0" y="1077604"/>
                </a:lnTo>
                <a:lnTo>
                  <a:pt x="5541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Capture d’écran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" r="51630" b="79079"/>
          <a:stretch/>
        </p:blipFill>
        <p:spPr>
          <a:xfrm>
            <a:off x="1157054" y="9150555"/>
            <a:ext cx="4441557" cy="755445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1157055" y="8533075"/>
            <a:ext cx="444155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r-FR" sz="2400" b="0" dirty="0" smtClean="0">
                <a:latin typeface="Amandine" pitchFamily="2" charset="0"/>
              </a:rPr>
              <a:t>Ce cahier appartient à :</a:t>
            </a:r>
            <a:endParaRPr lang="fr-FR" sz="2400" b="0" dirty="0">
              <a:latin typeface="Amandine" pitchFamily="2" charset="0"/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642612" y="272480"/>
            <a:ext cx="1273561" cy="1281757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 userDrawn="1"/>
        </p:nvSpPr>
        <p:spPr>
          <a:xfrm rot="20976963">
            <a:off x="486311" y="379696"/>
            <a:ext cx="1547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CP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8 Days Later" pitchFamily="34" charset="0"/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3454032" y="1127284"/>
            <a:ext cx="313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Année scolaire 2014-2015</a:t>
            </a:r>
          </a:p>
        </p:txBody>
      </p:sp>
      <p:sp>
        <p:nvSpPr>
          <p:cNvPr id="15" name="Espace réservé du texte 17"/>
          <p:cNvSpPr>
            <a:spLocks noGrp="1"/>
          </p:cNvSpPr>
          <p:nvPr>
            <p:ph type="body" sz="quarter" idx="11" hasCustomPrompt="1"/>
          </p:nvPr>
        </p:nvSpPr>
        <p:spPr>
          <a:xfrm>
            <a:off x="1989138" y="273050"/>
            <a:ext cx="4718050" cy="8540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defRPr>
            </a:lvl1pPr>
          </a:lstStyle>
          <a:p>
            <a:pPr lvl="0"/>
            <a:r>
              <a:rPr lang="fr-FR" dirty="0" smtClean="0"/>
              <a:t>Titre de la page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252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/>
          <p:nvPr userDrawn="1"/>
        </p:nvSpPr>
        <p:spPr>
          <a:xfrm>
            <a:off x="230323" y="102863"/>
            <a:ext cx="6295021" cy="1451374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839231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0 w 5328592"/>
              <a:gd name="connsiteY0" fmla="*/ 138546 h 942561"/>
              <a:gd name="connsiteX1" fmla="*/ 5287028 w 5328592"/>
              <a:gd name="connsiteY1" fmla="*/ 0 h 942561"/>
              <a:gd name="connsiteX2" fmla="*/ 5328592 w 5328592"/>
              <a:gd name="connsiteY2" fmla="*/ 839231 h 942561"/>
              <a:gd name="connsiteX3" fmla="*/ 61114 w 5328592"/>
              <a:gd name="connsiteY3" fmla="*/ 942561 h 942561"/>
              <a:gd name="connsiteX4" fmla="*/ 0 w 5328592"/>
              <a:gd name="connsiteY4" fmla="*/ 138546 h 942561"/>
              <a:gd name="connsiteX0" fmla="*/ 0 w 5328592"/>
              <a:gd name="connsiteY0" fmla="*/ 138546 h 942561"/>
              <a:gd name="connsiteX1" fmla="*/ 5287028 w 5328592"/>
              <a:gd name="connsiteY1" fmla="*/ 0 h 942561"/>
              <a:gd name="connsiteX2" fmla="*/ 5328592 w 5328592"/>
              <a:gd name="connsiteY2" fmla="*/ 901467 h 942561"/>
              <a:gd name="connsiteX3" fmla="*/ 61114 w 5328592"/>
              <a:gd name="connsiteY3" fmla="*/ 942561 h 942561"/>
              <a:gd name="connsiteX4" fmla="*/ 0 w 5328592"/>
              <a:gd name="connsiteY4" fmla="*/ 138546 h 94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8592" h="942561">
                <a:moveTo>
                  <a:pt x="0" y="138546"/>
                </a:moveTo>
                <a:lnTo>
                  <a:pt x="5287028" y="0"/>
                </a:lnTo>
                <a:lnTo>
                  <a:pt x="5328592" y="901467"/>
                </a:lnTo>
                <a:lnTo>
                  <a:pt x="61114" y="942561"/>
                </a:lnTo>
                <a:lnTo>
                  <a:pt x="0" y="1385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4"/>
          <p:cNvSpPr/>
          <p:nvPr userDrawn="1"/>
        </p:nvSpPr>
        <p:spPr>
          <a:xfrm>
            <a:off x="433388" y="168184"/>
            <a:ext cx="6274074" cy="1544456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55418 w 5416443"/>
              <a:gd name="connsiteY0" fmla="*/ 138546 h 908574"/>
              <a:gd name="connsiteX1" fmla="*/ 5342446 w 5416443"/>
              <a:gd name="connsiteY1" fmla="*/ 0 h 908574"/>
              <a:gd name="connsiteX2" fmla="*/ 5416443 w 5416443"/>
              <a:gd name="connsiteY2" fmla="*/ 621000 h 908574"/>
              <a:gd name="connsiteX3" fmla="*/ 0 w 5416443"/>
              <a:gd name="connsiteY3" fmla="*/ 908574 h 908574"/>
              <a:gd name="connsiteX4" fmla="*/ 55418 w 5416443"/>
              <a:gd name="connsiteY4" fmla="*/ 138546 h 908574"/>
              <a:gd name="connsiteX0" fmla="*/ 0 w 5361025"/>
              <a:gd name="connsiteY0" fmla="*/ 138546 h 1042303"/>
              <a:gd name="connsiteX1" fmla="*/ 5287028 w 5361025"/>
              <a:gd name="connsiteY1" fmla="*/ 0 h 1042303"/>
              <a:gd name="connsiteX2" fmla="*/ 5361025 w 5361025"/>
              <a:gd name="connsiteY2" fmla="*/ 621000 h 1042303"/>
              <a:gd name="connsiteX3" fmla="*/ 20258 w 5361025"/>
              <a:gd name="connsiteY3" fmla="*/ 1042303 h 1042303"/>
              <a:gd name="connsiteX4" fmla="*/ 0 w 5361025"/>
              <a:gd name="connsiteY4" fmla="*/ 138546 h 1042303"/>
              <a:gd name="connsiteX0" fmla="*/ 0 w 5371836"/>
              <a:gd name="connsiteY0" fmla="*/ 0 h 1064231"/>
              <a:gd name="connsiteX1" fmla="*/ 5297839 w 5371836"/>
              <a:gd name="connsiteY1" fmla="*/ 21928 h 1064231"/>
              <a:gd name="connsiteX2" fmla="*/ 5371836 w 5371836"/>
              <a:gd name="connsiteY2" fmla="*/ 642928 h 1064231"/>
              <a:gd name="connsiteX3" fmla="*/ 31069 w 5371836"/>
              <a:gd name="connsiteY3" fmla="*/ 1064231 h 1064231"/>
              <a:gd name="connsiteX4" fmla="*/ 0 w 5371836"/>
              <a:gd name="connsiteY4" fmla="*/ 0 h 1064231"/>
              <a:gd name="connsiteX0" fmla="*/ 0 w 5533998"/>
              <a:gd name="connsiteY0" fmla="*/ 192038 h 1042303"/>
              <a:gd name="connsiteX1" fmla="*/ 5460001 w 5533998"/>
              <a:gd name="connsiteY1" fmla="*/ 0 h 1042303"/>
              <a:gd name="connsiteX2" fmla="*/ 5533998 w 5533998"/>
              <a:gd name="connsiteY2" fmla="*/ 621000 h 1042303"/>
              <a:gd name="connsiteX3" fmla="*/ 193231 w 5533998"/>
              <a:gd name="connsiteY3" fmla="*/ 1042303 h 1042303"/>
              <a:gd name="connsiteX4" fmla="*/ 0 w 5533998"/>
              <a:gd name="connsiteY4" fmla="*/ 192038 h 1042303"/>
              <a:gd name="connsiteX0" fmla="*/ 55417 w 5340767"/>
              <a:gd name="connsiteY0" fmla="*/ 0 h 1077604"/>
              <a:gd name="connsiteX1" fmla="*/ 5266770 w 5340767"/>
              <a:gd name="connsiteY1" fmla="*/ 35301 h 1077604"/>
              <a:gd name="connsiteX2" fmla="*/ 5340767 w 5340767"/>
              <a:gd name="connsiteY2" fmla="*/ 656301 h 1077604"/>
              <a:gd name="connsiteX3" fmla="*/ 0 w 5340767"/>
              <a:gd name="connsiteY3" fmla="*/ 1077604 h 1077604"/>
              <a:gd name="connsiteX4" fmla="*/ 55417 w 5340767"/>
              <a:gd name="connsiteY4" fmla="*/ 0 h 107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0767" h="1077604">
                <a:moveTo>
                  <a:pt x="55417" y="0"/>
                </a:moveTo>
                <a:lnTo>
                  <a:pt x="5266770" y="35301"/>
                </a:lnTo>
                <a:lnTo>
                  <a:pt x="5340767" y="656301"/>
                </a:lnTo>
                <a:lnTo>
                  <a:pt x="0" y="1077604"/>
                </a:lnTo>
                <a:lnTo>
                  <a:pt x="5541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Capture d’écran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" r="51630" b="79079"/>
          <a:stretch/>
        </p:blipFill>
        <p:spPr>
          <a:xfrm>
            <a:off x="1157054" y="9150555"/>
            <a:ext cx="4441557" cy="755445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1157055" y="8533075"/>
            <a:ext cx="444155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r-FR" sz="2400" b="0" dirty="0" smtClean="0">
                <a:latin typeface="Amandine" pitchFamily="2" charset="0"/>
              </a:rPr>
              <a:t>Ce cahier appartient à :</a:t>
            </a:r>
            <a:endParaRPr lang="fr-FR" sz="2400" b="0" dirty="0">
              <a:latin typeface="Amandine" pitchFamily="2" charset="0"/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642612" y="272480"/>
            <a:ext cx="1273561" cy="128175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 userDrawn="1"/>
        </p:nvSpPr>
        <p:spPr>
          <a:xfrm rot="20976963">
            <a:off x="486311" y="379696"/>
            <a:ext cx="1547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GS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8 Days Later" pitchFamily="34" charset="0"/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3454032" y="1127284"/>
            <a:ext cx="313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Année scolaire 2014-2015</a:t>
            </a:r>
          </a:p>
        </p:txBody>
      </p:sp>
      <p:sp>
        <p:nvSpPr>
          <p:cNvPr id="15" name="Espace réservé du texte 17"/>
          <p:cNvSpPr>
            <a:spLocks noGrp="1"/>
          </p:cNvSpPr>
          <p:nvPr>
            <p:ph type="body" sz="quarter" idx="11" hasCustomPrompt="1"/>
          </p:nvPr>
        </p:nvSpPr>
        <p:spPr>
          <a:xfrm>
            <a:off x="1989138" y="273050"/>
            <a:ext cx="4718050" cy="8540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defRPr>
            </a:lvl1pPr>
          </a:lstStyle>
          <a:p>
            <a:pPr lvl="0"/>
            <a:r>
              <a:rPr lang="fr-FR" dirty="0" smtClean="0"/>
              <a:t>Titre de la page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974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/>
          <p:nvPr userDrawn="1"/>
        </p:nvSpPr>
        <p:spPr>
          <a:xfrm>
            <a:off x="230323" y="102863"/>
            <a:ext cx="6295021" cy="1451374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839231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0 w 5328592"/>
              <a:gd name="connsiteY0" fmla="*/ 138546 h 942561"/>
              <a:gd name="connsiteX1" fmla="*/ 5287028 w 5328592"/>
              <a:gd name="connsiteY1" fmla="*/ 0 h 942561"/>
              <a:gd name="connsiteX2" fmla="*/ 5328592 w 5328592"/>
              <a:gd name="connsiteY2" fmla="*/ 839231 h 942561"/>
              <a:gd name="connsiteX3" fmla="*/ 61114 w 5328592"/>
              <a:gd name="connsiteY3" fmla="*/ 942561 h 942561"/>
              <a:gd name="connsiteX4" fmla="*/ 0 w 5328592"/>
              <a:gd name="connsiteY4" fmla="*/ 138546 h 942561"/>
              <a:gd name="connsiteX0" fmla="*/ 0 w 5328592"/>
              <a:gd name="connsiteY0" fmla="*/ 138546 h 942561"/>
              <a:gd name="connsiteX1" fmla="*/ 5287028 w 5328592"/>
              <a:gd name="connsiteY1" fmla="*/ 0 h 942561"/>
              <a:gd name="connsiteX2" fmla="*/ 5328592 w 5328592"/>
              <a:gd name="connsiteY2" fmla="*/ 901467 h 942561"/>
              <a:gd name="connsiteX3" fmla="*/ 61114 w 5328592"/>
              <a:gd name="connsiteY3" fmla="*/ 942561 h 942561"/>
              <a:gd name="connsiteX4" fmla="*/ 0 w 5328592"/>
              <a:gd name="connsiteY4" fmla="*/ 138546 h 94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8592" h="942561">
                <a:moveTo>
                  <a:pt x="0" y="138546"/>
                </a:moveTo>
                <a:lnTo>
                  <a:pt x="5287028" y="0"/>
                </a:lnTo>
                <a:lnTo>
                  <a:pt x="5328592" y="901467"/>
                </a:lnTo>
                <a:lnTo>
                  <a:pt x="61114" y="942561"/>
                </a:lnTo>
                <a:lnTo>
                  <a:pt x="0" y="1385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4"/>
          <p:cNvSpPr/>
          <p:nvPr userDrawn="1"/>
        </p:nvSpPr>
        <p:spPr>
          <a:xfrm>
            <a:off x="433388" y="168184"/>
            <a:ext cx="6274074" cy="1544456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55418 w 5416443"/>
              <a:gd name="connsiteY0" fmla="*/ 138546 h 908574"/>
              <a:gd name="connsiteX1" fmla="*/ 5342446 w 5416443"/>
              <a:gd name="connsiteY1" fmla="*/ 0 h 908574"/>
              <a:gd name="connsiteX2" fmla="*/ 5416443 w 5416443"/>
              <a:gd name="connsiteY2" fmla="*/ 621000 h 908574"/>
              <a:gd name="connsiteX3" fmla="*/ 0 w 5416443"/>
              <a:gd name="connsiteY3" fmla="*/ 908574 h 908574"/>
              <a:gd name="connsiteX4" fmla="*/ 55418 w 5416443"/>
              <a:gd name="connsiteY4" fmla="*/ 138546 h 908574"/>
              <a:gd name="connsiteX0" fmla="*/ 0 w 5361025"/>
              <a:gd name="connsiteY0" fmla="*/ 138546 h 1042303"/>
              <a:gd name="connsiteX1" fmla="*/ 5287028 w 5361025"/>
              <a:gd name="connsiteY1" fmla="*/ 0 h 1042303"/>
              <a:gd name="connsiteX2" fmla="*/ 5361025 w 5361025"/>
              <a:gd name="connsiteY2" fmla="*/ 621000 h 1042303"/>
              <a:gd name="connsiteX3" fmla="*/ 20258 w 5361025"/>
              <a:gd name="connsiteY3" fmla="*/ 1042303 h 1042303"/>
              <a:gd name="connsiteX4" fmla="*/ 0 w 5361025"/>
              <a:gd name="connsiteY4" fmla="*/ 138546 h 1042303"/>
              <a:gd name="connsiteX0" fmla="*/ 0 w 5371836"/>
              <a:gd name="connsiteY0" fmla="*/ 0 h 1064231"/>
              <a:gd name="connsiteX1" fmla="*/ 5297839 w 5371836"/>
              <a:gd name="connsiteY1" fmla="*/ 21928 h 1064231"/>
              <a:gd name="connsiteX2" fmla="*/ 5371836 w 5371836"/>
              <a:gd name="connsiteY2" fmla="*/ 642928 h 1064231"/>
              <a:gd name="connsiteX3" fmla="*/ 31069 w 5371836"/>
              <a:gd name="connsiteY3" fmla="*/ 1064231 h 1064231"/>
              <a:gd name="connsiteX4" fmla="*/ 0 w 5371836"/>
              <a:gd name="connsiteY4" fmla="*/ 0 h 1064231"/>
              <a:gd name="connsiteX0" fmla="*/ 0 w 5533998"/>
              <a:gd name="connsiteY0" fmla="*/ 192038 h 1042303"/>
              <a:gd name="connsiteX1" fmla="*/ 5460001 w 5533998"/>
              <a:gd name="connsiteY1" fmla="*/ 0 h 1042303"/>
              <a:gd name="connsiteX2" fmla="*/ 5533998 w 5533998"/>
              <a:gd name="connsiteY2" fmla="*/ 621000 h 1042303"/>
              <a:gd name="connsiteX3" fmla="*/ 193231 w 5533998"/>
              <a:gd name="connsiteY3" fmla="*/ 1042303 h 1042303"/>
              <a:gd name="connsiteX4" fmla="*/ 0 w 5533998"/>
              <a:gd name="connsiteY4" fmla="*/ 192038 h 1042303"/>
              <a:gd name="connsiteX0" fmla="*/ 55417 w 5340767"/>
              <a:gd name="connsiteY0" fmla="*/ 0 h 1077604"/>
              <a:gd name="connsiteX1" fmla="*/ 5266770 w 5340767"/>
              <a:gd name="connsiteY1" fmla="*/ 35301 h 1077604"/>
              <a:gd name="connsiteX2" fmla="*/ 5340767 w 5340767"/>
              <a:gd name="connsiteY2" fmla="*/ 656301 h 1077604"/>
              <a:gd name="connsiteX3" fmla="*/ 0 w 5340767"/>
              <a:gd name="connsiteY3" fmla="*/ 1077604 h 1077604"/>
              <a:gd name="connsiteX4" fmla="*/ 55417 w 5340767"/>
              <a:gd name="connsiteY4" fmla="*/ 0 h 107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0767" h="1077604">
                <a:moveTo>
                  <a:pt x="55417" y="0"/>
                </a:moveTo>
                <a:lnTo>
                  <a:pt x="5266770" y="35301"/>
                </a:lnTo>
                <a:lnTo>
                  <a:pt x="5340767" y="656301"/>
                </a:lnTo>
                <a:lnTo>
                  <a:pt x="0" y="1077604"/>
                </a:lnTo>
                <a:lnTo>
                  <a:pt x="5541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Capture d’écran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" r="51630" b="79079"/>
          <a:stretch/>
        </p:blipFill>
        <p:spPr>
          <a:xfrm>
            <a:off x="1157054" y="9150555"/>
            <a:ext cx="4441557" cy="755445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1157055" y="8533075"/>
            <a:ext cx="444155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r-FR" sz="2400" b="0" dirty="0" smtClean="0">
                <a:latin typeface="Amandine" pitchFamily="2" charset="0"/>
              </a:rPr>
              <a:t>Ce cahier appartient à :</a:t>
            </a:r>
            <a:endParaRPr lang="fr-FR" sz="2400" b="0" dirty="0">
              <a:latin typeface="Amandine" pitchFamily="2" charset="0"/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642612" y="272480"/>
            <a:ext cx="1273561" cy="1281757"/>
          </a:xfrm>
          <a:prstGeom prst="ellipse">
            <a:avLst/>
          </a:prstGeom>
          <a:solidFill>
            <a:srgbClr val="FF66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 userDrawn="1"/>
        </p:nvSpPr>
        <p:spPr>
          <a:xfrm rot="20976963">
            <a:off x="486311" y="379696"/>
            <a:ext cx="1547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MS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8 Days Later" pitchFamily="34" charset="0"/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3454032" y="1127284"/>
            <a:ext cx="313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Année scolaire 2014-2015</a:t>
            </a:r>
          </a:p>
        </p:txBody>
      </p:sp>
      <p:sp>
        <p:nvSpPr>
          <p:cNvPr id="15" name="Espace réservé du texte 17"/>
          <p:cNvSpPr>
            <a:spLocks noGrp="1"/>
          </p:cNvSpPr>
          <p:nvPr>
            <p:ph type="body" sz="quarter" idx="11" hasCustomPrompt="1"/>
          </p:nvPr>
        </p:nvSpPr>
        <p:spPr>
          <a:xfrm>
            <a:off x="1989138" y="273050"/>
            <a:ext cx="4718050" cy="8540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defRPr>
            </a:lvl1pPr>
          </a:lstStyle>
          <a:p>
            <a:pPr lvl="0"/>
            <a:r>
              <a:rPr lang="fr-FR" dirty="0" smtClean="0"/>
              <a:t>Titre de la page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03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/>
          <p:nvPr userDrawn="1"/>
        </p:nvSpPr>
        <p:spPr>
          <a:xfrm>
            <a:off x="230323" y="102863"/>
            <a:ext cx="6295021" cy="1451374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839231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0 w 5328592"/>
              <a:gd name="connsiteY0" fmla="*/ 138546 h 942561"/>
              <a:gd name="connsiteX1" fmla="*/ 5287028 w 5328592"/>
              <a:gd name="connsiteY1" fmla="*/ 0 h 942561"/>
              <a:gd name="connsiteX2" fmla="*/ 5328592 w 5328592"/>
              <a:gd name="connsiteY2" fmla="*/ 839231 h 942561"/>
              <a:gd name="connsiteX3" fmla="*/ 61114 w 5328592"/>
              <a:gd name="connsiteY3" fmla="*/ 942561 h 942561"/>
              <a:gd name="connsiteX4" fmla="*/ 0 w 5328592"/>
              <a:gd name="connsiteY4" fmla="*/ 138546 h 942561"/>
              <a:gd name="connsiteX0" fmla="*/ 0 w 5328592"/>
              <a:gd name="connsiteY0" fmla="*/ 138546 h 942561"/>
              <a:gd name="connsiteX1" fmla="*/ 5287028 w 5328592"/>
              <a:gd name="connsiteY1" fmla="*/ 0 h 942561"/>
              <a:gd name="connsiteX2" fmla="*/ 5328592 w 5328592"/>
              <a:gd name="connsiteY2" fmla="*/ 901467 h 942561"/>
              <a:gd name="connsiteX3" fmla="*/ 61114 w 5328592"/>
              <a:gd name="connsiteY3" fmla="*/ 942561 h 942561"/>
              <a:gd name="connsiteX4" fmla="*/ 0 w 5328592"/>
              <a:gd name="connsiteY4" fmla="*/ 138546 h 94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8592" h="942561">
                <a:moveTo>
                  <a:pt x="0" y="138546"/>
                </a:moveTo>
                <a:lnTo>
                  <a:pt x="5287028" y="0"/>
                </a:lnTo>
                <a:lnTo>
                  <a:pt x="5328592" y="901467"/>
                </a:lnTo>
                <a:lnTo>
                  <a:pt x="61114" y="942561"/>
                </a:lnTo>
                <a:lnTo>
                  <a:pt x="0" y="1385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4"/>
          <p:cNvSpPr/>
          <p:nvPr userDrawn="1"/>
        </p:nvSpPr>
        <p:spPr>
          <a:xfrm>
            <a:off x="433388" y="168184"/>
            <a:ext cx="6274074" cy="1544456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55418 w 5416443"/>
              <a:gd name="connsiteY0" fmla="*/ 138546 h 908574"/>
              <a:gd name="connsiteX1" fmla="*/ 5342446 w 5416443"/>
              <a:gd name="connsiteY1" fmla="*/ 0 h 908574"/>
              <a:gd name="connsiteX2" fmla="*/ 5416443 w 5416443"/>
              <a:gd name="connsiteY2" fmla="*/ 621000 h 908574"/>
              <a:gd name="connsiteX3" fmla="*/ 0 w 5416443"/>
              <a:gd name="connsiteY3" fmla="*/ 908574 h 908574"/>
              <a:gd name="connsiteX4" fmla="*/ 55418 w 5416443"/>
              <a:gd name="connsiteY4" fmla="*/ 138546 h 908574"/>
              <a:gd name="connsiteX0" fmla="*/ 0 w 5361025"/>
              <a:gd name="connsiteY0" fmla="*/ 138546 h 1042303"/>
              <a:gd name="connsiteX1" fmla="*/ 5287028 w 5361025"/>
              <a:gd name="connsiteY1" fmla="*/ 0 h 1042303"/>
              <a:gd name="connsiteX2" fmla="*/ 5361025 w 5361025"/>
              <a:gd name="connsiteY2" fmla="*/ 621000 h 1042303"/>
              <a:gd name="connsiteX3" fmla="*/ 20258 w 5361025"/>
              <a:gd name="connsiteY3" fmla="*/ 1042303 h 1042303"/>
              <a:gd name="connsiteX4" fmla="*/ 0 w 5361025"/>
              <a:gd name="connsiteY4" fmla="*/ 138546 h 1042303"/>
              <a:gd name="connsiteX0" fmla="*/ 0 w 5371836"/>
              <a:gd name="connsiteY0" fmla="*/ 0 h 1064231"/>
              <a:gd name="connsiteX1" fmla="*/ 5297839 w 5371836"/>
              <a:gd name="connsiteY1" fmla="*/ 21928 h 1064231"/>
              <a:gd name="connsiteX2" fmla="*/ 5371836 w 5371836"/>
              <a:gd name="connsiteY2" fmla="*/ 642928 h 1064231"/>
              <a:gd name="connsiteX3" fmla="*/ 31069 w 5371836"/>
              <a:gd name="connsiteY3" fmla="*/ 1064231 h 1064231"/>
              <a:gd name="connsiteX4" fmla="*/ 0 w 5371836"/>
              <a:gd name="connsiteY4" fmla="*/ 0 h 1064231"/>
              <a:gd name="connsiteX0" fmla="*/ 0 w 5533998"/>
              <a:gd name="connsiteY0" fmla="*/ 192038 h 1042303"/>
              <a:gd name="connsiteX1" fmla="*/ 5460001 w 5533998"/>
              <a:gd name="connsiteY1" fmla="*/ 0 h 1042303"/>
              <a:gd name="connsiteX2" fmla="*/ 5533998 w 5533998"/>
              <a:gd name="connsiteY2" fmla="*/ 621000 h 1042303"/>
              <a:gd name="connsiteX3" fmla="*/ 193231 w 5533998"/>
              <a:gd name="connsiteY3" fmla="*/ 1042303 h 1042303"/>
              <a:gd name="connsiteX4" fmla="*/ 0 w 5533998"/>
              <a:gd name="connsiteY4" fmla="*/ 192038 h 1042303"/>
              <a:gd name="connsiteX0" fmla="*/ 55417 w 5340767"/>
              <a:gd name="connsiteY0" fmla="*/ 0 h 1077604"/>
              <a:gd name="connsiteX1" fmla="*/ 5266770 w 5340767"/>
              <a:gd name="connsiteY1" fmla="*/ 35301 h 1077604"/>
              <a:gd name="connsiteX2" fmla="*/ 5340767 w 5340767"/>
              <a:gd name="connsiteY2" fmla="*/ 656301 h 1077604"/>
              <a:gd name="connsiteX3" fmla="*/ 0 w 5340767"/>
              <a:gd name="connsiteY3" fmla="*/ 1077604 h 1077604"/>
              <a:gd name="connsiteX4" fmla="*/ 55417 w 5340767"/>
              <a:gd name="connsiteY4" fmla="*/ 0 h 107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0767" h="1077604">
                <a:moveTo>
                  <a:pt x="55417" y="0"/>
                </a:moveTo>
                <a:lnTo>
                  <a:pt x="5266770" y="35301"/>
                </a:lnTo>
                <a:lnTo>
                  <a:pt x="5340767" y="656301"/>
                </a:lnTo>
                <a:lnTo>
                  <a:pt x="0" y="1077604"/>
                </a:lnTo>
                <a:lnTo>
                  <a:pt x="5541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Capture d’écran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" r="51630" b="79079"/>
          <a:stretch/>
        </p:blipFill>
        <p:spPr>
          <a:xfrm>
            <a:off x="1157054" y="9150555"/>
            <a:ext cx="4441557" cy="755445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1157055" y="8533075"/>
            <a:ext cx="444155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r-FR" sz="2400" b="0" dirty="0" smtClean="0">
                <a:latin typeface="Amandine" pitchFamily="2" charset="0"/>
              </a:rPr>
              <a:t>Ce cahier appartient à :</a:t>
            </a:r>
            <a:endParaRPr lang="fr-FR" sz="2400" b="0" dirty="0">
              <a:latin typeface="Amandine" pitchFamily="2" charset="0"/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642612" y="272480"/>
            <a:ext cx="1273561" cy="1281757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 userDrawn="1"/>
        </p:nvSpPr>
        <p:spPr>
          <a:xfrm rot="20976963">
            <a:off x="486311" y="379696"/>
            <a:ext cx="1547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PS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8 Days Later" pitchFamily="34" charset="0"/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3454032" y="1127284"/>
            <a:ext cx="313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Année scolaire 2014-2015</a:t>
            </a:r>
          </a:p>
        </p:txBody>
      </p:sp>
      <p:sp>
        <p:nvSpPr>
          <p:cNvPr id="15" name="Espace réservé du texte 17"/>
          <p:cNvSpPr>
            <a:spLocks noGrp="1"/>
          </p:cNvSpPr>
          <p:nvPr>
            <p:ph type="body" sz="quarter" idx="11" hasCustomPrompt="1"/>
          </p:nvPr>
        </p:nvSpPr>
        <p:spPr>
          <a:xfrm>
            <a:off x="1989138" y="273050"/>
            <a:ext cx="4718050" cy="8540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defRPr>
            </a:lvl1pPr>
          </a:lstStyle>
          <a:p>
            <a:pPr lvl="0"/>
            <a:r>
              <a:rPr lang="fr-FR" dirty="0" smtClean="0"/>
              <a:t>Titre de la page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830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/>
          <p:nvPr userDrawn="1"/>
        </p:nvSpPr>
        <p:spPr>
          <a:xfrm>
            <a:off x="230323" y="102863"/>
            <a:ext cx="6295021" cy="1451374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839231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0 w 5328592"/>
              <a:gd name="connsiteY0" fmla="*/ 138546 h 942561"/>
              <a:gd name="connsiteX1" fmla="*/ 5287028 w 5328592"/>
              <a:gd name="connsiteY1" fmla="*/ 0 h 942561"/>
              <a:gd name="connsiteX2" fmla="*/ 5328592 w 5328592"/>
              <a:gd name="connsiteY2" fmla="*/ 839231 h 942561"/>
              <a:gd name="connsiteX3" fmla="*/ 61114 w 5328592"/>
              <a:gd name="connsiteY3" fmla="*/ 942561 h 942561"/>
              <a:gd name="connsiteX4" fmla="*/ 0 w 5328592"/>
              <a:gd name="connsiteY4" fmla="*/ 138546 h 942561"/>
              <a:gd name="connsiteX0" fmla="*/ 0 w 5328592"/>
              <a:gd name="connsiteY0" fmla="*/ 138546 h 942561"/>
              <a:gd name="connsiteX1" fmla="*/ 5287028 w 5328592"/>
              <a:gd name="connsiteY1" fmla="*/ 0 h 942561"/>
              <a:gd name="connsiteX2" fmla="*/ 5328592 w 5328592"/>
              <a:gd name="connsiteY2" fmla="*/ 901467 h 942561"/>
              <a:gd name="connsiteX3" fmla="*/ 61114 w 5328592"/>
              <a:gd name="connsiteY3" fmla="*/ 942561 h 942561"/>
              <a:gd name="connsiteX4" fmla="*/ 0 w 5328592"/>
              <a:gd name="connsiteY4" fmla="*/ 138546 h 94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8592" h="942561">
                <a:moveTo>
                  <a:pt x="0" y="138546"/>
                </a:moveTo>
                <a:lnTo>
                  <a:pt x="5287028" y="0"/>
                </a:lnTo>
                <a:lnTo>
                  <a:pt x="5328592" y="901467"/>
                </a:lnTo>
                <a:lnTo>
                  <a:pt x="61114" y="942561"/>
                </a:lnTo>
                <a:lnTo>
                  <a:pt x="0" y="1385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4"/>
          <p:cNvSpPr/>
          <p:nvPr userDrawn="1"/>
        </p:nvSpPr>
        <p:spPr>
          <a:xfrm>
            <a:off x="433388" y="168184"/>
            <a:ext cx="6274074" cy="1544456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55418 w 5416443"/>
              <a:gd name="connsiteY0" fmla="*/ 138546 h 908574"/>
              <a:gd name="connsiteX1" fmla="*/ 5342446 w 5416443"/>
              <a:gd name="connsiteY1" fmla="*/ 0 h 908574"/>
              <a:gd name="connsiteX2" fmla="*/ 5416443 w 5416443"/>
              <a:gd name="connsiteY2" fmla="*/ 621000 h 908574"/>
              <a:gd name="connsiteX3" fmla="*/ 0 w 5416443"/>
              <a:gd name="connsiteY3" fmla="*/ 908574 h 908574"/>
              <a:gd name="connsiteX4" fmla="*/ 55418 w 5416443"/>
              <a:gd name="connsiteY4" fmla="*/ 138546 h 908574"/>
              <a:gd name="connsiteX0" fmla="*/ 0 w 5361025"/>
              <a:gd name="connsiteY0" fmla="*/ 138546 h 1042303"/>
              <a:gd name="connsiteX1" fmla="*/ 5287028 w 5361025"/>
              <a:gd name="connsiteY1" fmla="*/ 0 h 1042303"/>
              <a:gd name="connsiteX2" fmla="*/ 5361025 w 5361025"/>
              <a:gd name="connsiteY2" fmla="*/ 621000 h 1042303"/>
              <a:gd name="connsiteX3" fmla="*/ 20258 w 5361025"/>
              <a:gd name="connsiteY3" fmla="*/ 1042303 h 1042303"/>
              <a:gd name="connsiteX4" fmla="*/ 0 w 5361025"/>
              <a:gd name="connsiteY4" fmla="*/ 138546 h 1042303"/>
              <a:gd name="connsiteX0" fmla="*/ 0 w 5371836"/>
              <a:gd name="connsiteY0" fmla="*/ 0 h 1064231"/>
              <a:gd name="connsiteX1" fmla="*/ 5297839 w 5371836"/>
              <a:gd name="connsiteY1" fmla="*/ 21928 h 1064231"/>
              <a:gd name="connsiteX2" fmla="*/ 5371836 w 5371836"/>
              <a:gd name="connsiteY2" fmla="*/ 642928 h 1064231"/>
              <a:gd name="connsiteX3" fmla="*/ 31069 w 5371836"/>
              <a:gd name="connsiteY3" fmla="*/ 1064231 h 1064231"/>
              <a:gd name="connsiteX4" fmla="*/ 0 w 5371836"/>
              <a:gd name="connsiteY4" fmla="*/ 0 h 1064231"/>
              <a:gd name="connsiteX0" fmla="*/ 0 w 5533998"/>
              <a:gd name="connsiteY0" fmla="*/ 192038 h 1042303"/>
              <a:gd name="connsiteX1" fmla="*/ 5460001 w 5533998"/>
              <a:gd name="connsiteY1" fmla="*/ 0 h 1042303"/>
              <a:gd name="connsiteX2" fmla="*/ 5533998 w 5533998"/>
              <a:gd name="connsiteY2" fmla="*/ 621000 h 1042303"/>
              <a:gd name="connsiteX3" fmla="*/ 193231 w 5533998"/>
              <a:gd name="connsiteY3" fmla="*/ 1042303 h 1042303"/>
              <a:gd name="connsiteX4" fmla="*/ 0 w 5533998"/>
              <a:gd name="connsiteY4" fmla="*/ 192038 h 1042303"/>
              <a:gd name="connsiteX0" fmla="*/ 55417 w 5340767"/>
              <a:gd name="connsiteY0" fmla="*/ 0 h 1077604"/>
              <a:gd name="connsiteX1" fmla="*/ 5266770 w 5340767"/>
              <a:gd name="connsiteY1" fmla="*/ 35301 h 1077604"/>
              <a:gd name="connsiteX2" fmla="*/ 5340767 w 5340767"/>
              <a:gd name="connsiteY2" fmla="*/ 656301 h 1077604"/>
              <a:gd name="connsiteX3" fmla="*/ 0 w 5340767"/>
              <a:gd name="connsiteY3" fmla="*/ 1077604 h 1077604"/>
              <a:gd name="connsiteX4" fmla="*/ 55417 w 5340767"/>
              <a:gd name="connsiteY4" fmla="*/ 0 h 107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0767" h="1077604">
                <a:moveTo>
                  <a:pt x="55417" y="0"/>
                </a:moveTo>
                <a:lnTo>
                  <a:pt x="5266770" y="35301"/>
                </a:lnTo>
                <a:lnTo>
                  <a:pt x="5340767" y="656301"/>
                </a:lnTo>
                <a:lnTo>
                  <a:pt x="0" y="1077604"/>
                </a:lnTo>
                <a:lnTo>
                  <a:pt x="5541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Capture d’écran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" r="51630" b="79079"/>
          <a:stretch/>
        </p:blipFill>
        <p:spPr>
          <a:xfrm>
            <a:off x="1157054" y="9150555"/>
            <a:ext cx="4441557" cy="755445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1157055" y="8533075"/>
            <a:ext cx="444155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r-FR" sz="2400" b="0" dirty="0" smtClean="0">
                <a:latin typeface="Amandine" pitchFamily="2" charset="0"/>
              </a:rPr>
              <a:t>Ce cahier appartient à :</a:t>
            </a:r>
            <a:endParaRPr lang="fr-FR" sz="2400" b="0" dirty="0">
              <a:latin typeface="Amandine" pitchFamily="2" charset="0"/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642612" y="272480"/>
            <a:ext cx="1273561" cy="1281757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 userDrawn="1"/>
        </p:nvSpPr>
        <p:spPr>
          <a:xfrm rot="20976963">
            <a:off x="486311" y="379696"/>
            <a:ext cx="1547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PS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8 Days Later" pitchFamily="34" charset="0"/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3454032" y="1127284"/>
            <a:ext cx="313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Année scolaire 2014-2015</a:t>
            </a:r>
          </a:p>
        </p:txBody>
      </p:sp>
      <p:sp>
        <p:nvSpPr>
          <p:cNvPr id="15" name="Espace réservé du texte 17"/>
          <p:cNvSpPr>
            <a:spLocks noGrp="1"/>
          </p:cNvSpPr>
          <p:nvPr>
            <p:ph type="body" sz="quarter" idx="11" hasCustomPrompt="1"/>
          </p:nvPr>
        </p:nvSpPr>
        <p:spPr>
          <a:xfrm>
            <a:off x="1989138" y="273050"/>
            <a:ext cx="4718050" cy="8540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defRPr>
            </a:lvl1pPr>
          </a:lstStyle>
          <a:p>
            <a:pPr lvl="0"/>
            <a:r>
              <a:rPr lang="fr-FR" dirty="0" smtClean="0"/>
              <a:t>Titre de la page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894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67C88-563D-4D43-8A98-54B5FAD632A8}" type="datetimeFigureOut">
              <a:rPr lang="fr-FR" smtClean="0"/>
              <a:t>11/08/2015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B7CA1-2DD3-4E32-B65C-B2192A49F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01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5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2.emf"/><Relationship Id="rId3" Type="http://schemas.openxmlformats.org/officeDocument/2006/relationships/image" Target="../media/image6.png"/><Relationship Id="rId7" Type="http://schemas.openxmlformats.org/officeDocument/2006/relationships/image" Target="../media/image9.emf"/><Relationship Id="rId12" Type="http://schemas.openxmlformats.org/officeDocument/2006/relationships/customXml" Target="../ink/ink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11" Type="http://schemas.openxmlformats.org/officeDocument/2006/relationships/image" Target="../media/image11.emf"/><Relationship Id="rId5" Type="http://schemas.openxmlformats.org/officeDocument/2006/relationships/image" Target="../media/image8.png"/><Relationship Id="rId10" Type="http://schemas.openxmlformats.org/officeDocument/2006/relationships/customXml" Target="../ink/ink3.xml"/><Relationship Id="rId4" Type="http://schemas.openxmlformats.org/officeDocument/2006/relationships/image" Target="../media/image7.png"/><Relationship Id="rId9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20.emf"/><Relationship Id="rId18" Type="http://schemas.openxmlformats.org/officeDocument/2006/relationships/customXml" Target="../ink/ink11.xml"/><Relationship Id="rId3" Type="http://schemas.openxmlformats.org/officeDocument/2006/relationships/image" Target="../media/image10.png"/><Relationship Id="rId7" Type="http://schemas.openxmlformats.org/officeDocument/2006/relationships/image" Target="../media/image17.emf"/><Relationship Id="rId12" Type="http://schemas.openxmlformats.org/officeDocument/2006/relationships/customXml" Target="../ink/ink8.xml"/><Relationship Id="rId17" Type="http://schemas.openxmlformats.org/officeDocument/2006/relationships/image" Target="../media/image22.emf"/><Relationship Id="rId2" Type="http://schemas.openxmlformats.org/officeDocument/2006/relationships/image" Target="../media/image9.png"/><Relationship Id="rId16" Type="http://schemas.openxmlformats.org/officeDocument/2006/relationships/customXml" Target="../ink/ink1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.xml"/><Relationship Id="rId11" Type="http://schemas.openxmlformats.org/officeDocument/2006/relationships/image" Target="../media/image19.emf"/><Relationship Id="rId5" Type="http://schemas.openxmlformats.org/officeDocument/2006/relationships/image" Target="../media/image12.png"/><Relationship Id="rId15" Type="http://schemas.openxmlformats.org/officeDocument/2006/relationships/image" Target="../media/image21.emf"/><Relationship Id="rId10" Type="http://schemas.openxmlformats.org/officeDocument/2006/relationships/customXml" Target="../ink/ink7.xml"/><Relationship Id="rId19" Type="http://schemas.openxmlformats.org/officeDocument/2006/relationships/image" Target="../media/image23.emf"/><Relationship Id="rId4" Type="http://schemas.openxmlformats.org/officeDocument/2006/relationships/image" Target="../media/image11.png"/><Relationship Id="rId9" Type="http://schemas.openxmlformats.org/officeDocument/2006/relationships/image" Target="../media/image18.emf"/><Relationship Id="rId14" Type="http://schemas.openxmlformats.org/officeDocument/2006/relationships/customXml" Target="../ink/ink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Cahier du jour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1928664"/>
            <a:ext cx="3638678" cy="176108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88" y="6249144"/>
            <a:ext cx="2492896" cy="230157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37" y="4212818"/>
            <a:ext cx="3078681" cy="189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92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Cahier de Maths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448" y="6746812"/>
            <a:ext cx="3104521" cy="168114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53" y="4156625"/>
            <a:ext cx="2092513" cy="193192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767" y="4209347"/>
            <a:ext cx="1783167" cy="18792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931" y="2128056"/>
            <a:ext cx="1883141" cy="146545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 rot="20843023">
            <a:off x="767158" y="1856096"/>
            <a:ext cx="1865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ndine" pitchFamily="2" charset="0"/>
              </a:rPr>
              <a:t>Numération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ndine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rot="566726">
            <a:off x="2106141" y="6485202"/>
            <a:ext cx="3797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ndine" pitchFamily="2" charset="0"/>
              </a:rPr>
              <a:t>Grandeurs &amp; mesures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ndine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rot="20651096">
            <a:off x="310757" y="3947737"/>
            <a:ext cx="110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ndine" pitchFamily="2" charset="0"/>
              </a:rPr>
              <a:t>Calcul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ndine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rot="349197">
            <a:off x="4746026" y="3704564"/>
            <a:ext cx="1488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ndine" pitchFamily="2" charset="0"/>
              </a:rPr>
              <a:t>Géométrie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ndine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Encre 10"/>
              <p14:cNvContentPartPr/>
              <p14:nvPr/>
            </p14:nvContentPartPr>
            <p14:xfrm>
              <a:off x="2570765" y="1912146"/>
              <a:ext cx="483563" cy="215910"/>
            </p14:xfrm>
          </p:contentPart>
        </mc:Choice>
        <mc:Fallback xmlns="">
          <p:pic>
            <p:nvPicPr>
              <p:cNvPr id="11" name="Encre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68605" y="1900251"/>
                <a:ext cx="497245" cy="238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Encre 11"/>
              <p14:cNvContentPartPr/>
              <p14:nvPr/>
            </p14:nvContentPartPr>
            <p14:xfrm>
              <a:off x="4368177" y="4141388"/>
              <a:ext cx="328499" cy="337453"/>
            </p14:xfrm>
          </p:contentPart>
        </mc:Choice>
        <mc:Fallback xmlns="">
          <p:pic>
            <p:nvPicPr>
              <p:cNvPr id="12" name="Encre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56291" y="4128423"/>
                <a:ext cx="350471" cy="363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Encre 12"/>
              <p14:cNvContentPartPr/>
              <p14:nvPr/>
            </p14:nvContentPartPr>
            <p14:xfrm>
              <a:off x="1556217" y="4118406"/>
              <a:ext cx="285005" cy="182956"/>
            </p14:xfrm>
          </p:contentPart>
        </mc:Choice>
        <mc:Fallback xmlns="">
          <p:pic>
            <p:nvPicPr>
              <p:cNvPr id="13" name="Encre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46141" y="4106161"/>
                <a:ext cx="307676" cy="207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Encre 13"/>
              <p14:cNvContentPartPr/>
              <p14:nvPr/>
            </p14:nvContentPartPr>
            <p14:xfrm>
              <a:off x="4906879" y="7113240"/>
              <a:ext cx="388471" cy="563206"/>
            </p14:xfrm>
          </p:contentPart>
        </mc:Choice>
        <mc:Fallback xmlns="">
          <p:pic>
            <p:nvPicPr>
              <p:cNvPr id="14" name="Encre 1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93558" y="7100996"/>
                <a:ext cx="415113" cy="58877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3485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Cahier de Français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34" y="4808984"/>
            <a:ext cx="1813953" cy="186885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85" y="4250124"/>
            <a:ext cx="2170354" cy="18550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338" y="6454864"/>
            <a:ext cx="2771369" cy="134131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51" y="2310678"/>
            <a:ext cx="2771368" cy="151165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 rot="566726">
            <a:off x="3994700" y="2140920"/>
            <a:ext cx="2087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ndine" pitchFamily="2" charset="0"/>
              </a:rPr>
              <a:t>Vocabulaire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ndine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rot="20975648">
            <a:off x="3965945" y="7640447"/>
            <a:ext cx="1898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ndine" pitchFamily="2" charset="0"/>
              </a:rPr>
              <a:t>Orthographe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ndine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rot="21240206">
            <a:off x="4532507" y="3666622"/>
            <a:ext cx="1898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ndine" pitchFamily="2" charset="0"/>
              </a:rPr>
              <a:t>Grammaire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ndine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rot="566726">
            <a:off x="279952" y="3975768"/>
            <a:ext cx="1898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ndine" pitchFamily="2" charset="0"/>
              </a:rPr>
              <a:t>Conjugaison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ndine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Encre 10"/>
              <p14:cNvContentPartPr/>
              <p14:nvPr/>
            </p14:nvContentPartPr>
            <p14:xfrm>
              <a:off x="3295398" y="2097170"/>
              <a:ext cx="633930" cy="129227"/>
            </p14:xfrm>
          </p:contentPart>
        </mc:Choice>
        <mc:Fallback xmlns="">
          <p:pic>
            <p:nvPicPr>
              <p:cNvPr id="11" name="Encre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80999" y="2082411"/>
                <a:ext cx="662009" cy="158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Encre 11"/>
              <p14:cNvContentPartPr/>
              <p14:nvPr/>
            </p14:nvContentPartPr>
            <p14:xfrm>
              <a:off x="3295398" y="2091020"/>
              <a:ext cx="155192" cy="126562"/>
            </p14:xfrm>
          </p:contentPart>
        </mc:Choice>
        <mc:Fallback xmlns="">
          <p:pic>
            <p:nvPicPr>
              <p:cNvPr id="12" name="Encre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93238" y="2083829"/>
                <a:ext cx="168515" cy="144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Encre 12"/>
              <p14:cNvContentPartPr/>
              <p14:nvPr/>
            </p14:nvContentPartPr>
            <p14:xfrm>
              <a:off x="6067491" y="4141449"/>
              <a:ext cx="154095" cy="347048"/>
            </p14:xfrm>
          </p:contentPart>
        </mc:Choice>
        <mc:Fallback xmlns="">
          <p:pic>
            <p:nvPicPr>
              <p:cNvPr id="13" name="Encre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60666" y="4131009"/>
                <a:ext cx="172414" cy="369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Encre 13"/>
              <p14:cNvContentPartPr/>
              <p14:nvPr/>
            </p14:nvContentPartPr>
            <p14:xfrm>
              <a:off x="6042274" y="4441149"/>
              <a:ext cx="248417" cy="98808"/>
            </p14:xfrm>
          </p:contentPart>
        </mc:Choice>
        <mc:Fallback xmlns="">
          <p:pic>
            <p:nvPicPr>
              <p:cNvPr id="14" name="Encre 1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32913" y="4430370"/>
                <a:ext cx="269298" cy="120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Encre 14"/>
              <p14:cNvContentPartPr/>
              <p14:nvPr/>
            </p14:nvContentPartPr>
            <p14:xfrm>
              <a:off x="3448815" y="7816016"/>
              <a:ext cx="528092" cy="172081"/>
            </p14:xfrm>
          </p:contentPart>
        </mc:Choice>
        <mc:Fallback xmlns="">
          <p:pic>
            <p:nvPicPr>
              <p:cNvPr id="15" name="Encre 1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40175" y="7803776"/>
                <a:ext cx="549331" cy="196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Encre 15"/>
              <p14:cNvContentPartPr/>
              <p14:nvPr/>
            </p14:nvContentPartPr>
            <p14:xfrm>
              <a:off x="3389055" y="7805216"/>
              <a:ext cx="207014" cy="121456"/>
            </p14:xfrm>
          </p:contentPart>
        </mc:Choice>
        <mc:Fallback xmlns="">
          <p:pic>
            <p:nvPicPr>
              <p:cNvPr id="16" name="Encre 1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86535" y="7793717"/>
                <a:ext cx="221055" cy="140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Encre 16"/>
              <p14:cNvContentPartPr/>
              <p14:nvPr/>
            </p14:nvContentPartPr>
            <p14:xfrm>
              <a:off x="2052555" y="4488121"/>
              <a:ext cx="312304" cy="238248"/>
            </p14:xfrm>
          </p:contentPart>
        </mc:Choice>
        <mc:Fallback xmlns="">
          <p:pic>
            <p:nvPicPr>
              <p:cNvPr id="17" name="Encre 1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46071" y="4476245"/>
                <a:ext cx="329954" cy="26056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9094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Cahier d’Histoire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00" y="2017878"/>
            <a:ext cx="1540567" cy="224654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281" y="2017878"/>
            <a:ext cx="1656184" cy="224654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920" y="5745088"/>
            <a:ext cx="1161216" cy="239226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36" y="4643962"/>
            <a:ext cx="2012659" cy="229725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36" y="4643962"/>
            <a:ext cx="1773489" cy="229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4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Cahier de Géographie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2000672"/>
            <a:ext cx="6093296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12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mtClean="0"/>
              <a:t>Cahier de Sciences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43" y="3590140"/>
            <a:ext cx="3407146" cy="272571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3113961"/>
            <a:ext cx="2942461" cy="367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04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Cahier d’écrivain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0" y="2009105"/>
            <a:ext cx="4958686" cy="619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72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Poésies &amp; chants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5456" y="2920448"/>
            <a:ext cx="4365104" cy="436510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84" y="2920448"/>
            <a:ext cx="3492083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82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Cahier de liaison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600"/>
            <a:ext cx="6858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867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35</Words>
  <Application>Microsoft Office PowerPoint</Application>
  <PresentationFormat>Format A4 (210 x 297 mm)</PresentationFormat>
  <Paragraphs>17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Gaëlle Lavillat</dc:creator>
  <cp:lastModifiedBy>Gaelle</cp:lastModifiedBy>
  <cp:revision>18</cp:revision>
  <cp:lastPrinted>2014-09-01T22:34:02Z</cp:lastPrinted>
  <dcterms:created xsi:type="dcterms:W3CDTF">2013-09-04T12:16:50Z</dcterms:created>
  <dcterms:modified xsi:type="dcterms:W3CDTF">2015-08-11T09:17:05Z</dcterms:modified>
</cp:coreProperties>
</file>