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08" y="24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C2A9-A922-4740-95DD-0935A7AFE91B}" type="datetimeFigureOut">
              <a:rPr lang="fr-FR" smtClean="0"/>
              <a:pPr/>
              <a:t>13/03/2016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F73A-EF21-4A7F-A34F-72E1A1ACBF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648" y="827584"/>
            <a:ext cx="357960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05064" y="1043608"/>
            <a:ext cx="234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La mission Marchand en Afrique, </a:t>
            </a:r>
            <a:r>
              <a:rPr lang="fr-FR" sz="1100" i="1" dirty="0" smtClean="0"/>
              <a:t>L'Impartial de l'Est, 1889</a:t>
            </a:r>
            <a:endParaRPr lang="fr-FR" sz="11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3056" y="5796136"/>
            <a:ext cx="2862418" cy="24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05064" y="8316416"/>
            <a:ext cx="234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Un missionnaire catholique en Afrique noire (photographie, 1912)</a:t>
            </a:r>
            <a:endParaRPr lang="fr-FR" sz="1100" dirty="0"/>
          </a:p>
        </p:txBody>
      </p:sp>
      <p:sp>
        <p:nvSpPr>
          <p:cNvPr id="8" name="Rectangle 7"/>
          <p:cNvSpPr/>
          <p:nvPr/>
        </p:nvSpPr>
        <p:spPr>
          <a:xfrm>
            <a:off x="260648" y="5868144"/>
            <a:ext cx="3429000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rgbClr val="FF6600"/>
                </a:solidFill>
              </a:rPr>
              <a:t>Illustration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ym typeface="Wingdings" pitchFamily="2" charset="2"/>
              </a:rPr>
              <a:t>1- Décris cette scène : les gens, ce qu’ils font, leur attitude, le lieu …(qui, quoi, où, quand)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ym typeface="Wingdings" pitchFamily="2" charset="2"/>
              </a:rPr>
              <a:t>2- Aton avis, quelles difficultés rendaient les explorations difficiles ou dangereuses ?</a:t>
            </a:r>
            <a:endParaRPr lang="fr-FR" sz="1100" dirty="0" smtClean="0">
              <a:solidFill>
                <a:schemeClr val="accent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fr-FR" sz="1100" dirty="0" smtClean="0">
                <a:sym typeface="Wingdings" pitchFamily="2" charset="2"/>
              </a:rPr>
              <a:t>3- Imagine les raisons pour lesquelles ces explorateurs veulent découvrir l’intérieur de ces terres.</a:t>
            </a:r>
          </a:p>
          <a:p>
            <a:pPr>
              <a:lnSpc>
                <a:spcPct val="150000"/>
              </a:lnSpc>
            </a:pPr>
            <a:endParaRPr lang="fr-FR" sz="11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rgbClr val="FF6600"/>
                </a:solidFill>
              </a:rPr>
              <a:t>Photo</a:t>
            </a:r>
          </a:p>
          <a:p>
            <a:pPr>
              <a:lnSpc>
                <a:spcPct val="150000"/>
              </a:lnSpc>
            </a:pPr>
            <a:r>
              <a:rPr lang="fr-FR" sz="1100" dirty="0" smtClean="0"/>
              <a:t>4- Cherche sur le dictionnaire ce qu’est un missionnaire.</a:t>
            </a:r>
          </a:p>
          <a:p>
            <a:pPr>
              <a:lnSpc>
                <a:spcPct val="150000"/>
              </a:lnSpc>
            </a:pPr>
            <a:r>
              <a:rPr lang="fr-FR" sz="1100" dirty="0" smtClean="0">
                <a:sym typeface="Wingdings" pitchFamily="2" charset="2"/>
              </a:rPr>
              <a:t>5- Que fait ce missionnaire ? </a:t>
            </a:r>
            <a:endParaRPr lang="fr-FR" sz="1100" dirty="0"/>
          </a:p>
        </p:txBody>
      </p:sp>
      <p:sp>
        <p:nvSpPr>
          <p:cNvPr id="9" name="Rectangle 8"/>
          <p:cNvSpPr/>
          <p:nvPr/>
        </p:nvSpPr>
        <p:spPr>
          <a:xfrm>
            <a:off x="620688" y="179512"/>
            <a:ext cx="5688632" cy="395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atin typeface="AR CHRISTY" pitchFamily="2" charset="0"/>
              </a:rPr>
              <a:t>Les explorations </a:t>
            </a:r>
            <a:endParaRPr lang="fr-FR" dirty="0">
              <a:latin typeface="AR CHRISTY" pitchFamily="2" charset="0"/>
            </a:endParaRPr>
          </a:p>
        </p:txBody>
      </p:sp>
      <p:sp>
        <p:nvSpPr>
          <p:cNvPr id="10" name="ZoneTexte 12"/>
          <p:cNvSpPr txBox="1"/>
          <p:nvPr/>
        </p:nvSpPr>
        <p:spPr>
          <a:xfrm>
            <a:off x="5345832" y="888239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/>
              <a:t>www.laclassedestef.fr</a:t>
            </a:r>
            <a:endParaRPr lang="fr-FR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04663" y="105853"/>
            <a:ext cx="6120681" cy="4322131"/>
            <a:chOff x="188640" y="35496"/>
            <a:chExt cx="6120681" cy="432213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8680" y="323528"/>
              <a:ext cx="2160240" cy="291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89040" y="384829"/>
              <a:ext cx="2520281" cy="337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88640" y="3275856"/>
              <a:ext cx="5832648" cy="1081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100" u="sng" dirty="0" smtClean="0"/>
                <a:t>Questions sur le texte </a:t>
              </a:r>
            </a:p>
            <a:p>
              <a:pPr>
                <a:lnSpc>
                  <a:spcPct val="150000"/>
                </a:lnSpc>
              </a:pPr>
              <a:r>
                <a:rPr lang="fr-FR" sz="1100" dirty="0" smtClean="0"/>
                <a:t>1- Qui sont ces émigrants ? Où vont-ils ?</a:t>
              </a:r>
            </a:p>
            <a:p>
              <a:pPr>
                <a:lnSpc>
                  <a:spcPct val="150000"/>
                </a:lnSpc>
              </a:pPr>
              <a:r>
                <a:rPr lang="fr-FR" sz="1100" dirty="0" smtClean="0"/>
                <a:t>2- Dans quelles conditions voyagent-ils ? Pourquoi ne s’installent-ils pas dans des cabines ?</a:t>
              </a:r>
            </a:p>
            <a:p>
              <a:pPr>
                <a:lnSpc>
                  <a:spcPct val="150000"/>
                </a:lnSpc>
              </a:pPr>
              <a:r>
                <a:rPr lang="fr-FR" sz="1100" dirty="0" smtClean="0"/>
                <a:t>3- Imagine les raisons qui peuvent pousser ces gens à partir loin.</a:t>
              </a:r>
              <a:endParaRPr lang="fr-FR" sz="11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48680" y="35496"/>
              <a:ext cx="5688632" cy="2880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latin typeface="AR CHRISTY" pitchFamily="2" charset="0"/>
                </a:rPr>
                <a:t>Les migrants</a:t>
              </a:r>
              <a:endParaRPr lang="fr-FR" sz="1600" dirty="0">
                <a:latin typeface="AR CHRISTY" pitchFamily="2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32655" y="4427984"/>
            <a:ext cx="6193196" cy="4680520"/>
            <a:chOff x="188640" y="35496"/>
            <a:chExt cx="6193196" cy="468052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8680" y="323528"/>
              <a:ext cx="2399810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45025" y="384828"/>
              <a:ext cx="2736811" cy="366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188640" y="3634245"/>
              <a:ext cx="5832648" cy="1081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100" u="sng" dirty="0" smtClean="0"/>
                <a:t>Questions sur le texte </a:t>
              </a:r>
            </a:p>
            <a:p>
              <a:pPr>
                <a:lnSpc>
                  <a:spcPct val="150000"/>
                </a:lnSpc>
              </a:pPr>
              <a:r>
                <a:rPr lang="fr-FR" sz="1100" dirty="0" smtClean="0"/>
                <a:t>1- Qui sont ces émigrants ? Où vont-ils ?</a:t>
              </a:r>
            </a:p>
            <a:p>
              <a:pPr>
                <a:lnSpc>
                  <a:spcPct val="150000"/>
                </a:lnSpc>
              </a:pPr>
              <a:r>
                <a:rPr lang="fr-FR" sz="1100" dirty="0" smtClean="0"/>
                <a:t>2- Dans quelles conditions voyagent-ils ? Pourquoi ne s’installent-ils pas dans des cabines ?</a:t>
              </a:r>
            </a:p>
            <a:p>
              <a:pPr>
                <a:lnSpc>
                  <a:spcPct val="150000"/>
                </a:lnSpc>
              </a:pPr>
              <a:r>
                <a:rPr lang="fr-FR" sz="1100" dirty="0" smtClean="0"/>
                <a:t>3- Imagine les raisons qui peuvent pousser ces gens à partir loin.</a:t>
              </a:r>
              <a:endParaRPr lang="fr-FR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8680" y="35496"/>
              <a:ext cx="5688632" cy="2880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latin typeface="AR CHRISTY" pitchFamily="2" charset="0"/>
                </a:rPr>
                <a:t>Les migrants</a:t>
              </a:r>
              <a:endParaRPr lang="fr-FR" sz="1600" dirty="0">
                <a:latin typeface="AR CHRISTY" pitchFamily="2" charset="0"/>
              </a:endParaRPr>
            </a:p>
          </p:txBody>
        </p:sp>
      </p:grpSp>
      <p:sp>
        <p:nvSpPr>
          <p:cNvPr id="12" name="ZoneTexte 12"/>
          <p:cNvSpPr txBox="1"/>
          <p:nvPr/>
        </p:nvSpPr>
        <p:spPr>
          <a:xfrm>
            <a:off x="5345832" y="888239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/>
              <a:t>www.laclassedestef.fr</a:t>
            </a:r>
            <a:endParaRPr lang="fr-FR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332656" y="179512"/>
            <a:ext cx="6192688" cy="4207100"/>
            <a:chOff x="332656" y="179512"/>
            <a:chExt cx="6192688" cy="42071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32656" y="755576"/>
              <a:ext cx="6040177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548680" y="179512"/>
              <a:ext cx="5688632" cy="3955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 CHRISTY" pitchFamily="2" charset="0"/>
                </a:rPr>
                <a:t>Carte mondiale des migrations</a:t>
              </a:r>
              <a:endParaRPr lang="fr-FR" dirty="0">
                <a:latin typeface="AR CHRISTY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04664" y="3491880"/>
              <a:ext cx="6120680" cy="89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200" dirty="0" smtClean="0"/>
                <a:t>1-Quel est le genre de ce document ? De quoi « parle »-t-il ?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ym typeface="Wingdings" pitchFamily="2" charset="2"/>
                </a:rPr>
                <a:t>2- De quel continent viennent surtout les immigrants ?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ym typeface="Wingdings" pitchFamily="2" charset="2"/>
                </a:rPr>
                <a:t>3- Vers quel continent se dirigent-ils essentiellement ?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88640" y="4613372"/>
            <a:ext cx="6192688" cy="4207100"/>
            <a:chOff x="332656" y="179512"/>
            <a:chExt cx="6192688" cy="4207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32656" y="755576"/>
              <a:ext cx="6040177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48680" y="179512"/>
              <a:ext cx="5688632" cy="3955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AR CHRISTY" pitchFamily="2" charset="0"/>
                </a:rPr>
                <a:t>Carte mondiale des migrations</a:t>
              </a:r>
              <a:endParaRPr lang="fr-FR" dirty="0">
                <a:latin typeface="AR CHRISTY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4664" y="3491880"/>
              <a:ext cx="6120680" cy="89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200" dirty="0" smtClean="0"/>
                <a:t>1-Quel est le genre de ce document ? De quoi « parle »-t-il ?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ym typeface="Wingdings" pitchFamily="2" charset="2"/>
                </a:rPr>
                <a:t>2- De quel continent viennent surtout les immigrants ?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>
                  <a:sym typeface="Wingdings" pitchFamily="2" charset="2"/>
                </a:rPr>
                <a:t>3- Vers quel continent se dirigent-ils essentiellement ?</a:t>
              </a:r>
            </a:p>
          </p:txBody>
        </p:sp>
      </p:grpSp>
      <p:sp>
        <p:nvSpPr>
          <p:cNvPr id="10" name="ZoneTexte 12"/>
          <p:cNvSpPr txBox="1"/>
          <p:nvPr/>
        </p:nvSpPr>
        <p:spPr>
          <a:xfrm>
            <a:off x="5345832" y="888239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/>
              <a:t>www.laclassedestef.fr</a:t>
            </a:r>
            <a:endParaRPr lang="fr-FR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213</Words>
  <Application>Microsoft Office PowerPoint</Application>
  <PresentationFormat>Affichage à l'écran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Stéphanie</cp:lastModifiedBy>
  <cp:revision>17</cp:revision>
  <dcterms:created xsi:type="dcterms:W3CDTF">2016-02-11T14:57:30Z</dcterms:created>
  <dcterms:modified xsi:type="dcterms:W3CDTF">2016-03-13T21:14:32Z</dcterms:modified>
</cp:coreProperties>
</file>