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54" autoAdjust="0"/>
  </p:normalViewPr>
  <p:slideViewPr>
    <p:cSldViewPr snapToGrid="0" snapToObjects="1">
      <p:cViewPr>
        <p:scale>
          <a:sx n="94" d="100"/>
          <a:sy n="94" d="100"/>
        </p:scale>
        <p:origin x="-8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3D3-B9CB-B34C-8CF8-0FA02EC83270}" type="datetimeFigureOut">
              <a:rPr lang="fr-FR" smtClean="0"/>
              <a:t>31/07/2014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E9EC-9450-E04B-A4F4-58185B26C2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67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3D3-B9CB-B34C-8CF8-0FA02EC83270}" type="datetimeFigureOut">
              <a:rPr lang="fr-FR" smtClean="0"/>
              <a:t>31/07/2014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E9EC-9450-E04B-A4F4-58185B26C2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3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3D3-B9CB-B34C-8CF8-0FA02EC83270}" type="datetimeFigureOut">
              <a:rPr lang="fr-FR" smtClean="0"/>
              <a:t>31/07/2014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E9EC-9450-E04B-A4F4-58185B26C2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37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3D3-B9CB-B34C-8CF8-0FA02EC83270}" type="datetimeFigureOut">
              <a:rPr lang="fr-FR" smtClean="0"/>
              <a:t>31/07/2014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E9EC-9450-E04B-A4F4-58185B26C2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3D3-B9CB-B34C-8CF8-0FA02EC83270}" type="datetimeFigureOut">
              <a:rPr lang="fr-FR" smtClean="0"/>
              <a:t>31/07/2014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E9EC-9450-E04B-A4F4-58185B26C2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3D3-B9CB-B34C-8CF8-0FA02EC83270}" type="datetimeFigureOut">
              <a:rPr lang="fr-FR" smtClean="0"/>
              <a:t>31/07/2014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E9EC-9450-E04B-A4F4-58185B26C2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3D3-B9CB-B34C-8CF8-0FA02EC83270}" type="datetimeFigureOut">
              <a:rPr lang="fr-FR" smtClean="0"/>
              <a:t>31/07/2014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E9EC-9450-E04B-A4F4-58185B26C2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37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3D3-B9CB-B34C-8CF8-0FA02EC83270}" type="datetimeFigureOut">
              <a:rPr lang="fr-FR" smtClean="0"/>
              <a:t>31/07/2014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E9EC-9450-E04B-A4F4-58185B26C2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22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3D3-B9CB-B34C-8CF8-0FA02EC83270}" type="datetimeFigureOut">
              <a:rPr lang="fr-FR" smtClean="0"/>
              <a:t>31/07/2014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E9EC-9450-E04B-A4F4-58185B26C2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51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3D3-B9CB-B34C-8CF8-0FA02EC83270}" type="datetimeFigureOut">
              <a:rPr lang="fr-FR" smtClean="0"/>
              <a:t>31/07/2014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E9EC-9450-E04B-A4F4-58185B26C2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33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13D3-B9CB-B34C-8CF8-0FA02EC83270}" type="datetimeFigureOut">
              <a:rPr lang="fr-FR" smtClean="0"/>
              <a:t>31/07/2014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E9EC-9450-E04B-A4F4-58185B26C2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20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113D3-B9CB-B34C-8CF8-0FA02EC83270}" type="datetimeFigureOut">
              <a:rPr lang="fr-FR" smtClean="0"/>
              <a:t>31/07/2014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3E9EC-9450-E04B-A4F4-58185B26C2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75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20" Type="http://schemas.microsoft.com/office/2007/relationships/hdphoto" Target="../media/hdphoto9.wdp"/><Relationship Id="rId21" Type="http://schemas.openxmlformats.org/officeDocument/2006/relationships/image" Target="../media/image11.png"/><Relationship Id="rId22" Type="http://schemas.microsoft.com/office/2007/relationships/hdphoto" Target="../media/hdphoto10.wdp"/><Relationship Id="rId23" Type="http://schemas.openxmlformats.org/officeDocument/2006/relationships/image" Target="../media/image12.png"/><Relationship Id="rId24" Type="http://schemas.microsoft.com/office/2007/relationships/hdphoto" Target="../media/hdphoto11.wdp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microsoft.com/office/2007/relationships/hdphoto" Target="../media/hdphoto6.wdp"/><Relationship Id="rId15" Type="http://schemas.openxmlformats.org/officeDocument/2006/relationships/image" Target="../media/image8.png"/><Relationship Id="rId16" Type="http://schemas.microsoft.com/office/2007/relationships/hdphoto" Target="../media/hdphoto7.wdp"/><Relationship Id="rId17" Type="http://schemas.openxmlformats.org/officeDocument/2006/relationships/image" Target="../media/image9.png"/><Relationship Id="rId18" Type="http://schemas.microsoft.com/office/2007/relationships/hdphoto" Target="../media/hdphoto8.wdp"/><Relationship Id="rId19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microsoft.com/office/2007/relationships/hdphoto" Target="../media/hdphoto3.wdp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78769" y="63124"/>
            <a:ext cx="8986462" cy="6731753"/>
            <a:chOff x="78769" y="63124"/>
            <a:chExt cx="8986462" cy="6731753"/>
          </a:xfrm>
        </p:grpSpPr>
        <p:grpSp>
          <p:nvGrpSpPr>
            <p:cNvPr id="41" name="Grouper 40"/>
            <p:cNvGrpSpPr/>
            <p:nvPr/>
          </p:nvGrpSpPr>
          <p:grpSpPr>
            <a:xfrm>
              <a:off x="78769" y="63124"/>
              <a:ext cx="8986462" cy="6731753"/>
              <a:chOff x="124532" y="67242"/>
              <a:chExt cx="8986462" cy="6731753"/>
            </a:xfrm>
          </p:grpSpPr>
          <p:pic>
            <p:nvPicPr>
              <p:cNvPr id="36" name="Image 3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9077" l="3780" r="91089">
                            <a14:foregroundMark x1="44284" y1="80154" x2="45185" y2="92308"/>
                            <a14:foregroundMark x1="7291" y1="76846" x2="22772" y2="97538"/>
                            <a14:foregroundMark x1="57966" y1="95769" x2="57966" y2="95769"/>
                            <a14:foregroundMark x1="64536" y1="95231" x2="64536" y2="95231"/>
                            <a14:foregroundMark x1="40054" y1="97077" x2="40054" y2="97077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t="38230" r="8846"/>
              <a:stretch/>
            </p:blipFill>
            <p:spPr>
              <a:xfrm>
                <a:off x="1863496" y="2175105"/>
                <a:ext cx="5342480" cy="4236131"/>
              </a:xfrm>
              <a:prstGeom prst="rect">
                <a:avLst/>
              </a:prstGeom>
            </p:spPr>
          </p:pic>
          <p:pic>
            <p:nvPicPr>
              <p:cNvPr id="40" name="Image 3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6800" l="9887" r="89831">
                            <a14:foregroundMark x1="35311" y1="90800" x2="35311" y2="90800"/>
                            <a14:foregroundMark x1="37006" y1="83800" x2="37006" y2="83800"/>
                            <a14:foregroundMark x1="33333" y1="76600" x2="33333" y2="76600"/>
                            <a14:foregroundMark x1="35311" y1="70800" x2="35311" y2="70800"/>
                          </a14:backgroundRemoval>
                        </a14:imgEffect>
                      </a14:imgLayer>
                    </a14:imgProps>
                  </a:ext>
                </a:extLst>
              </a:blip>
              <a:srcRect l="26845" t="16923"/>
              <a:stretch/>
            </p:blipFill>
            <p:spPr>
              <a:xfrm rot="15125025">
                <a:off x="4139244" y="4166255"/>
                <a:ext cx="1191927" cy="2406085"/>
              </a:xfrm>
              <a:prstGeom prst="rect">
                <a:avLst/>
              </a:prstGeom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  <a14:imgEffect>
                          <a14:sharpenSoften amount="50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rcRect l="16905" t="9241" r="9978" b="10716"/>
              <a:stretch/>
            </p:blipFill>
            <p:spPr>
              <a:xfrm rot="13748806">
                <a:off x="282569" y="526848"/>
                <a:ext cx="3336701" cy="365277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41661" y="620037"/>
                <a:ext cx="3429000" cy="23622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89867" l="10000" r="90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63496" y="67242"/>
                <a:ext cx="4123753" cy="38660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9961" r="89844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5400000">
                <a:off x="5763130" y="1688859"/>
                <a:ext cx="3196573" cy="31965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4" name="Image 33"/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3093" b="100000" l="6564" r="96139">
                            <a14:foregroundMark x1="37452" y1="23711" x2="37452" y2="23711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8905702">
                <a:off x="5611851" y="4178016"/>
                <a:ext cx="3499143" cy="262097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Image 16"/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98500" l="5167" r="96833">
                            <a14:backgroundMark x1="51500" y1="4000" x2="51500" y2="4000"/>
                          </a14:backgroundRemoval>
                        </a14:imgEffect>
                        <a14:imgEffect>
                          <a14:sharpenSoften amount="25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200000"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</a:extLst>
              </a:blip>
              <a:srcRect l="6976" r="5166"/>
              <a:stretch/>
            </p:blipFill>
            <p:spPr>
              <a:xfrm rot="5400000">
                <a:off x="2476279" y="518741"/>
                <a:ext cx="3914174" cy="594023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3623" b="89855" l="3279" r="89617">
                            <a14:backgroundMark x1="67213" y1="59058" x2="67213" y2="59058"/>
                            <a14:backgroundMark x1="55191" y1="47101" x2="55191" y2="47101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648046" y="866588"/>
                <a:ext cx="1299136" cy="19593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38115" b="67623" l="70110" r="95604"/>
                        </a14:imgEffect>
                      </a14:imgLayer>
                    </a14:imgProps>
                  </a:ext>
                </a:extLst>
              </a:blip>
              <a:srcRect l="69934" t="38673" r="4382" b="32397"/>
              <a:stretch/>
            </p:blipFill>
            <p:spPr>
              <a:xfrm>
                <a:off x="7237365" y="82154"/>
                <a:ext cx="1782104" cy="10764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Image 21"/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333" b="89778" l="2222" r="89778">
                            <a14:foregroundMark x1="2222" y1="1333" x2="2222" y2="1333"/>
                            <a14:backgroundMark x1="60889" y1="68000" x2="60889" y2="68000"/>
                            <a14:backgroundMark x1="60000" y1="52444" x2="60000" y2="52444"/>
                            <a14:backgroundMark x1="66667" y1="52444" x2="66667" y2="52444"/>
                            <a14:backgroundMark x1="53778" y1="64000" x2="53778" y2="64000"/>
                            <a14:backgroundMark x1="48444" y1="60889" x2="48444" y2="60889"/>
                            <a14:backgroundMark x1="24889" y1="59556" x2="24889" y2="59556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rcRect l="4509" t="13990"/>
              <a:stretch/>
            </p:blipFill>
            <p:spPr>
              <a:xfrm>
                <a:off x="563600" y="4333034"/>
                <a:ext cx="2728645" cy="24577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0" b="100000" l="3125" r="92708">
                            <a14:foregroundMark x1="67708" y1="34722" x2="67708" y2="34722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1081845">
                <a:off x="6519607" y="4616845"/>
                <a:ext cx="870036" cy="6525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2" name="ZoneTexte 41"/>
            <p:cNvSpPr txBox="1"/>
            <p:nvPr/>
          </p:nvSpPr>
          <p:spPr>
            <a:xfrm>
              <a:off x="2011540" y="2290227"/>
              <a:ext cx="4824000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0"/>
                </a:spcAft>
              </a:pPr>
              <a:r>
                <a:rPr lang="fr-FR" sz="5700" dirty="0" smtClean="0">
                  <a:solidFill>
                    <a:schemeClr val="bg1"/>
                  </a:solidFill>
                  <a:latin typeface="EraserDust"/>
                  <a:cs typeface="EraserDust"/>
                </a:rPr>
                <a:t>Classe de CM2</a:t>
              </a:r>
            </a:p>
            <a:p>
              <a:pPr algn="ctr"/>
              <a:r>
                <a:rPr lang="fr-FR" sz="6000" dirty="0" smtClean="0">
                  <a:solidFill>
                    <a:schemeClr val="bg1"/>
                  </a:solidFill>
                  <a:latin typeface="EraserDust"/>
                  <a:cs typeface="EraserDust"/>
                </a:rPr>
                <a:t>M. PELLE</a:t>
              </a:r>
              <a:endParaRPr lang="fr-FR" sz="6000" dirty="0">
                <a:latin typeface="EraserDust"/>
                <a:cs typeface="EraserDus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2721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10767</TotalTime>
  <Words>6</Words>
  <Application>Microsoft Macintosh PowerPoint</Application>
  <PresentationFormat>Présentation à l'écran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Pellé</dc:creator>
  <cp:lastModifiedBy>Alexandre Pellé</cp:lastModifiedBy>
  <cp:revision>17</cp:revision>
  <dcterms:created xsi:type="dcterms:W3CDTF">2014-07-19T12:37:47Z</dcterms:created>
  <dcterms:modified xsi:type="dcterms:W3CDTF">2014-07-31T13:42:13Z</dcterms:modified>
</cp:coreProperties>
</file>