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77050" cy="10001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61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C97D5131-1308-41B7-8D0E-C55D12487960}" type="datetimeFigureOut">
              <a:rPr lang="fr-FR" smtClean="0"/>
              <a:t>06/09/2015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33588" y="750888"/>
            <a:ext cx="280987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DFDCB27-94D8-4BC2-8F6C-FECC8DA15A3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5546-716A-4BE8-9B47-6E88DACF8B0E}" type="datetime1">
              <a:rPr lang="fr-FR" smtClean="0"/>
              <a:t>06/09/2015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98D9-0A3A-4280-AA40-800A0E2C972A}" type="datetime1">
              <a:rPr lang="fr-FR" smtClean="0"/>
              <a:t>06/09/2015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503C-332A-4A22-87C4-7C09EF38038A}" type="datetime1">
              <a:rPr lang="fr-FR" smtClean="0"/>
              <a:t>06/09/2015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6CF-47AA-4D83-AEA8-DD1F913DE293}" type="datetime1">
              <a:rPr lang="fr-FR" smtClean="0"/>
              <a:t>06/09/2015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44D3-F7FD-4489-8239-F31EA6F63317}" type="datetime1">
              <a:rPr lang="fr-FR" smtClean="0"/>
              <a:t>06/09/2015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E74B-763E-4651-AD9C-88FFD586CDE2}" type="datetime1">
              <a:rPr lang="fr-FR" smtClean="0"/>
              <a:t>06/09/2015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3E7-FDFA-47CE-9A5B-C50BD08BB446}" type="datetime1">
              <a:rPr lang="fr-FR" smtClean="0"/>
              <a:t>06/09/2015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B23A-D732-4800-B720-99DF8961330A}" type="datetime1">
              <a:rPr lang="fr-FR" smtClean="0"/>
              <a:t>06/09/2015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DA46-1308-438D-924D-0EFF726A9C0D}" type="datetime1">
              <a:rPr lang="fr-FR" smtClean="0"/>
              <a:t>06/09/2015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3C74-509B-49BF-8866-97A59CAE5582}" type="datetime1">
              <a:rPr lang="fr-FR" smtClean="0"/>
              <a:t>06/09/2015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164F-4C5F-4609-BFA6-B2EFA039CFDD}" type="datetime1">
              <a:rPr lang="fr-FR" smtClean="0"/>
              <a:t>06/09/2015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B3BC0-39F8-4756-9929-004009B0B026}" type="datetime1">
              <a:rPr lang="fr-FR" smtClean="0"/>
              <a:t>06/09/2015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86014-B2B5-4D55-A580-777A7BA503C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2656" y="395536"/>
            <a:ext cx="619268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Lucida Fax" pitchFamily="18" charset="0"/>
              </a:rPr>
              <a:t>Quelle chaleur ! </a:t>
            </a:r>
          </a:p>
          <a:p>
            <a:endParaRPr lang="fr-FR" sz="1400" dirty="0"/>
          </a:p>
          <a:p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Lulu </a:t>
            </a:r>
            <a:r>
              <a:rPr lang="fr-FR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Vroumette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la tortue </a:t>
            </a:r>
            <a:r>
              <a:rPr lang="fr-FR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véloce*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rentre de l’école en courant, son cartable sur le dos. Il est lourd. Il fait chaud et elle vient encore de battre à la course son meilleur ennemi, Rien-ne-sert, le lièvre même pas roux et prétentieux.</a:t>
            </a:r>
          </a:p>
          <a:p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Lulu </a:t>
            </a:r>
            <a:r>
              <a:rPr lang="fr-FR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Vroumette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 en nage. « En </a:t>
            </a:r>
            <a:r>
              <a:rPr lang="fr-FR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nag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! Quelle bonne idée ! Et si on se trempait dans l’eau. Un petit plouf dans la rivière. Les devoirs attendront bien un peu. Déshabillons-nous. »</a:t>
            </a:r>
          </a:p>
          <a:p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Aussitôt dit, aussitôt fait. Lulu </a:t>
            </a:r>
            <a:r>
              <a:rPr lang="fr-FR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Vroumette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retire son cartable à bretelles. Comme elle se sent légère ! </a:t>
            </a:r>
          </a:p>
          <a:p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« Il n’y a personne. Et si je me baignais toute nue … »</a:t>
            </a:r>
          </a:p>
          <a:p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Aussitôt dit, aussitôt fait. Lulu </a:t>
            </a:r>
            <a:r>
              <a:rPr lang="fr-FR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Vroumette</a:t>
            </a:r>
            <a:r>
              <a:rPr lang="fr-F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quitte sa carapace de tous les jours.</a:t>
            </a:r>
            <a:endParaRPr lang="fr-F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fr-FR" sz="1400" dirty="0" smtClean="0"/>
              <a:t>Daniel </a:t>
            </a:r>
            <a:r>
              <a:rPr lang="fr-FR" sz="1400" dirty="0" err="1" smtClean="0"/>
              <a:t>Picouly</a:t>
            </a:r>
            <a:r>
              <a:rPr lang="fr-FR" sz="1400" i="1" dirty="0" smtClean="0"/>
              <a:t>, Lulu </a:t>
            </a:r>
            <a:r>
              <a:rPr lang="fr-FR" sz="1400" i="1" dirty="0" err="1" smtClean="0"/>
              <a:t>Vroumette</a:t>
            </a:r>
            <a:r>
              <a:rPr lang="fr-FR" sz="1400" dirty="0" smtClean="0"/>
              <a:t>.</a:t>
            </a:r>
          </a:p>
          <a:p>
            <a:r>
              <a:rPr lang="fr-FR" sz="1400" dirty="0" smtClean="0"/>
              <a:t>* Véloce = très rapide. </a:t>
            </a:r>
            <a:endParaRPr lang="fr-FR" sz="1400" dirty="0"/>
          </a:p>
        </p:txBody>
      </p:sp>
      <p:sp>
        <p:nvSpPr>
          <p:cNvPr id="5" name="ZoneTexte 4"/>
          <p:cNvSpPr txBox="1"/>
          <p:nvPr/>
        </p:nvSpPr>
        <p:spPr>
          <a:xfrm>
            <a:off x="260648" y="5364088"/>
            <a:ext cx="6120680" cy="3508653"/>
          </a:xfrm>
          <a:prstGeom prst="rect">
            <a:avLst/>
          </a:prstGeom>
          <a:noFill/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b="1" u="sng" dirty="0" smtClean="0"/>
              <a:t>Choisis l’illustration qui correspond à l’histoire. Entoure-la.</a:t>
            </a:r>
          </a:p>
          <a:p>
            <a:pPr marL="342900" indent="-342900"/>
            <a:endParaRPr lang="fr-FR" dirty="0" smtClean="0"/>
          </a:p>
          <a:p>
            <a:pPr marL="342900" indent="-342900">
              <a:buAutoNum type="arabicPeriod"/>
            </a:pPr>
            <a:endParaRPr lang="fr-FR" dirty="0"/>
          </a:p>
          <a:p>
            <a:pPr marL="342900" indent="-342900">
              <a:buAutoNum type="arabicPeriod"/>
            </a:pPr>
            <a:endParaRPr lang="fr-FR" dirty="0" smtClean="0"/>
          </a:p>
          <a:p>
            <a:pPr marL="342900" indent="-342900"/>
            <a:endParaRPr lang="fr-FR" dirty="0"/>
          </a:p>
          <a:p>
            <a:pPr marL="342900" indent="-342900">
              <a:buAutoNum type="arabicPeriod"/>
            </a:pPr>
            <a:endParaRPr lang="fr-FR" dirty="0"/>
          </a:p>
          <a:p>
            <a:pPr marL="342900" indent="-342900">
              <a:buAutoNum type="arabicPeriod" startAt="2"/>
            </a:pPr>
            <a:r>
              <a:rPr lang="fr-FR" b="1" u="sng" dirty="0" smtClean="0"/>
              <a:t>A quel moment de la journée se déroule cette histoire ?  Souligne en vert, dans le texte, ce qui te permet de répondre.</a:t>
            </a:r>
          </a:p>
          <a:p>
            <a:pPr marL="342900" indent="-342900"/>
            <a:endParaRPr lang="fr-FR" sz="1400" dirty="0" smtClean="0"/>
          </a:p>
          <a:p>
            <a:pPr marL="342900" indent="-342900">
              <a:buAutoNum type="arabicPeriod"/>
            </a:pPr>
            <a:endParaRPr lang="fr-FR" sz="1400" dirty="0" smtClean="0"/>
          </a:p>
          <a:p>
            <a:pPr marL="342900" indent="-342900"/>
            <a:r>
              <a:rPr lang="fr-FR" sz="1400" dirty="0" smtClean="0"/>
              <a:t>……………………………………………………………………………………………………………………………..</a:t>
            </a:r>
            <a:endParaRPr lang="fr-FR" sz="1400" dirty="0"/>
          </a:p>
          <a:p>
            <a:endParaRPr lang="fr-FR" dirty="0"/>
          </a:p>
        </p:txBody>
      </p:sp>
      <p:sp>
        <p:nvSpPr>
          <p:cNvPr id="10" name="Flèche droite à entaille 9"/>
          <p:cNvSpPr/>
          <p:nvPr/>
        </p:nvSpPr>
        <p:spPr>
          <a:xfrm>
            <a:off x="332656" y="4716016"/>
            <a:ext cx="2808312" cy="576064"/>
          </a:xfrm>
          <a:prstGeom prst="notch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Je découvre le texte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573016" y="17951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Prénom : ………………………..</a:t>
            </a:r>
            <a:endParaRPr lang="fr-FR" dirty="0"/>
          </a:p>
        </p:txBody>
      </p:sp>
      <p:pic>
        <p:nvPicPr>
          <p:cNvPr id="16" name="Image 15" descr="numérisation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6752" y="5724128"/>
            <a:ext cx="3881628" cy="13441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droite à entaille 3"/>
          <p:cNvSpPr/>
          <p:nvPr/>
        </p:nvSpPr>
        <p:spPr>
          <a:xfrm>
            <a:off x="404664" y="251520"/>
            <a:ext cx="2808312" cy="576064"/>
          </a:xfrm>
          <a:prstGeom prst="notch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Je comprends le texte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280" y="827584"/>
            <a:ext cx="6264696" cy="8402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3. </a:t>
            </a:r>
            <a:r>
              <a:rPr lang="fr-FR" b="1" u="sng" dirty="0" smtClean="0"/>
              <a:t>Colorie la (ou les) bonne(s) réponse(s</a:t>
            </a:r>
            <a:r>
              <a:rPr lang="fr-FR" dirty="0" smtClean="0"/>
              <a:t>).</a:t>
            </a:r>
          </a:p>
          <a:p>
            <a:endParaRPr lang="fr-FR" dirty="0" smtClean="0"/>
          </a:p>
          <a:p>
            <a:r>
              <a:rPr lang="fr-FR" dirty="0" smtClean="0"/>
              <a:t> « Lulu </a:t>
            </a:r>
            <a:r>
              <a:rPr lang="fr-FR" dirty="0" err="1" smtClean="0"/>
              <a:t>Vroumette</a:t>
            </a:r>
            <a:r>
              <a:rPr lang="fr-FR" dirty="0" smtClean="0"/>
              <a:t> est en nage » signifie :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4. </a:t>
            </a:r>
            <a:r>
              <a:rPr lang="fr-FR" b="1" u="sng" dirty="0" smtClean="0"/>
              <a:t>Pourquoi est-elle en nage ?</a:t>
            </a:r>
          </a:p>
          <a:p>
            <a:endParaRPr lang="fr-FR" dirty="0"/>
          </a:p>
          <a:p>
            <a:r>
              <a:rPr lang="fr-FR" dirty="0" smtClean="0"/>
              <a:t>…………………………………………………………………………………………………….</a:t>
            </a:r>
          </a:p>
          <a:p>
            <a:endParaRPr lang="fr-FR" dirty="0"/>
          </a:p>
          <a:p>
            <a:r>
              <a:rPr lang="fr-FR" dirty="0" smtClean="0"/>
              <a:t>5. </a:t>
            </a:r>
            <a:r>
              <a:rPr lang="fr-FR" b="1" u="sng" dirty="0" smtClean="0"/>
              <a:t>Colorie de la même couleur les étiquette qui forment une phrase.</a:t>
            </a:r>
          </a:p>
          <a:p>
            <a:endParaRPr lang="fr-FR" b="1" u="sng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6. </a:t>
            </a:r>
            <a:r>
              <a:rPr lang="fr-FR" b="1" u="sng" dirty="0" smtClean="0"/>
              <a:t>Ecris ce que va faire Lulu </a:t>
            </a:r>
            <a:r>
              <a:rPr lang="fr-FR" b="1" u="sng" dirty="0" err="1" smtClean="0"/>
              <a:t>Vroumette</a:t>
            </a:r>
            <a:r>
              <a:rPr lang="fr-FR" b="1" u="sng" dirty="0" smtClean="0"/>
              <a:t> ensuite.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…………………………………………………………………………………………………….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…………………………………………………………………………………………………….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…………………………………………………………………………………………………….</a:t>
            </a:r>
          </a:p>
          <a:p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77280" y="1907704"/>
            <a:ext cx="252028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Lulu </a:t>
            </a:r>
            <a:r>
              <a:rPr lang="fr-FR" dirty="0" err="1" smtClean="0"/>
              <a:t>Vroumette</a:t>
            </a:r>
            <a:r>
              <a:rPr lang="fr-FR" dirty="0" smtClean="0"/>
              <a:t> transpire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041576" y="1907704"/>
            <a:ext cx="3744416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Lulu </a:t>
            </a:r>
            <a:r>
              <a:rPr lang="fr-FR" dirty="0" err="1" smtClean="0"/>
              <a:t>Vroumette</a:t>
            </a:r>
            <a:r>
              <a:rPr lang="fr-FR" dirty="0" smtClean="0"/>
              <a:t> est en maillot de bain.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77280" y="2483768"/>
            <a:ext cx="21602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Lulu </a:t>
            </a:r>
            <a:r>
              <a:rPr lang="fr-FR" dirty="0" err="1" smtClean="0"/>
              <a:t>Vroumette</a:t>
            </a:r>
            <a:r>
              <a:rPr lang="fr-FR" dirty="0" smtClean="0"/>
              <a:t> nage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41576" y="2483768"/>
            <a:ext cx="288032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Lulu </a:t>
            </a:r>
            <a:r>
              <a:rPr lang="fr-FR" dirty="0" err="1" smtClean="0"/>
              <a:t>Vroumette</a:t>
            </a:r>
            <a:r>
              <a:rPr lang="fr-FR" dirty="0" smtClean="0"/>
              <a:t> est en sueur.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33264" y="4860032"/>
            <a:ext cx="360040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La tortue se sent légère parce qu’ …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33264" y="5364088"/>
            <a:ext cx="360040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Lulu enlève sa </a:t>
            </a:r>
            <a:r>
              <a:rPr lang="fr-FR" dirty="0" err="1" smtClean="0"/>
              <a:t>carapce</a:t>
            </a:r>
            <a:r>
              <a:rPr lang="fr-FR" dirty="0" smtClean="0"/>
              <a:t> parce qu’…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933056" y="4860032"/>
            <a:ext cx="273630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… elle décide de se baigner.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933056" y="5364088"/>
            <a:ext cx="273630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… elle a retiré son cartable.</a:t>
            </a:r>
            <a:endParaRPr lang="fr-FR" dirty="0"/>
          </a:p>
        </p:txBody>
      </p:sp>
      <p:sp>
        <p:nvSpPr>
          <p:cNvPr id="15" name="Flèche droite à entaille 14"/>
          <p:cNvSpPr/>
          <p:nvPr/>
        </p:nvSpPr>
        <p:spPr>
          <a:xfrm>
            <a:off x="377280" y="5868144"/>
            <a:ext cx="2808312" cy="576064"/>
          </a:xfrm>
          <a:prstGeom prst="notch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J’écris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Lecture CE1 - Période 1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181</Words>
  <Application>Microsoft Office PowerPoint</Application>
  <PresentationFormat>Affichage à l'écran (4:3)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ciloune@outlook.fr</dc:creator>
  <cp:lastModifiedBy>ciloune@outlook.fr</cp:lastModifiedBy>
  <cp:revision>5</cp:revision>
  <dcterms:created xsi:type="dcterms:W3CDTF">2015-09-06T19:00:05Z</dcterms:created>
  <dcterms:modified xsi:type="dcterms:W3CDTF">2015-09-06T19:48:26Z</dcterms:modified>
</cp:coreProperties>
</file>