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9632-E323-4C36-B286-A03FF226E8A6}" type="datetimeFigureOut">
              <a:rPr lang="fr-FR" smtClean="0"/>
              <a:t>25/12/2012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A4E-ACC7-42A8-9828-E9887854DA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66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9632-E323-4C36-B286-A03FF226E8A6}" type="datetimeFigureOut">
              <a:rPr lang="fr-FR" smtClean="0"/>
              <a:t>25/12/2012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A4E-ACC7-42A8-9828-E9887854DA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91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9632-E323-4C36-B286-A03FF226E8A6}" type="datetimeFigureOut">
              <a:rPr lang="fr-FR" smtClean="0"/>
              <a:t>25/12/2012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A4E-ACC7-42A8-9828-E9887854DA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3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9632-E323-4C36-B286-A03FF226E8A6}" type="datetimeFigureOut">
              <a:rPr lang="fr-FR" smtClean="0"/>
              <a:t>25/12/2012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A4E-ACC7-42A8-9828-E9887854DA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83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9632-E323-4C36-B286-A03FF226E8A6}" type="datetimeFigureOut">
              <a:rPr lang="fr-FR" smtClean="0"/>
              <a:t>25/12/2012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A4E-ACC7-42A8-9828-E9887854DA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2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9632-E323-4C36-B286-A03FF226E8A6}" type="datetimeFigureOut">
              <a:rPr lang="fr-FR" smtClean="0"/>
              <a:t>25/12/2012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A4E-ACC7-42A8-9828-E9887854DA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80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9632-E323-4C36-B286-A03FF226E8A6}" type="datetimeFigureOut">
              <a:rPr lang="fr-FR" smtClean="0"/>
              <a:t>25/12/2012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A4E-ACC7-42A8-9828-E9887854DA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45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9632-E323-4C36-B286-A03FF226E8A6}" type="datetimeFigureOut">
              <a:rPr lang="fr-FR" smtClean="0"/>
              <a:t>25/12/2012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A4E-ACC7-42A8-9828-E9887854DA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460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9632-E323-4C36-B286-A03FF226E8A6}" type="datetimeFigureOut">
              <a:rPr lang="fr-FR" smtClean="0"/>
              <a:t>25/12/2012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A4E-ACC7-42A8-9828-E9887854DA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83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9632-E323-4C36-B286-A03FF226E8A6}" type="datetimeFigureOut">
              <a:rPr lang="fr-FR" smtClean="0"/>
              <a:t>25/12/2012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A4E-ACC7-42A8-9828-E9887854DA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009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9632-E323-4C36-B286-A03FF226E8A6}" type="datetimeFigureOut">
              <a:rPr lang="fr-FR" smtClean="0"/>
              <a:t>25/12/2012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A4E-ACC7-42A8-9828-E9887854DA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448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89632-E323-4C36-B286-A03FF226E8A6}" type="datetimeFigureOut">
              <a:rPr lang="fr-FR" smtClean="0"/>
              <a:t>25/12/2012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FAA4E-ACC7-42A8-9828-E9887854DA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99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-aix-marseille.fr/wacam/upload/docs/image/jpeg/2011-11/robert_delaunay_tour20eiff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132856"/>
            <a:ext cx="2258171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Earwig Factory" pitchFamily="2" charset="0"/>
              </a:rPr>
              <a:t>Le tourisme, les </a:t>
            </a:r>
            <a:r>
              <a:rPr lang="fr-FR" dirty="0" err="1" smtClean="0">
                <a:solidFill>
                  <a:srgbClr val="FF0000"/>
                </a:solidFill>
                <a:latin typeface="Earwig Factory" pitchFamily="2" charset="0"/>
              </a:rPr>
              <a:t>momument</a:t>
            </a:r>
            <a:r>
              <a:rPr lang="fr-FR" dirty="0" smtClean="0">
                <a:solidFill>
                  <a:srgbClr val="FF0000"/>
                </a:solidFill>
                <a:latin typeface="Earwig Factory" pitchFamily="2" charset="0"/>
              </a:rPr>
              <a:t> et Georges </a:t>
            </a:r>
            <a:r>
              <a:rPr lang="fr-FR" dirty="0" err="1" smtClean="0">
                <a:solidFill>
                  <a:srgbClr val="FF0000"/>
                </a:solidFill>
                <a:latin typeface="Earwig Factory" pitchFamily="2" charset="0"/>
              </a:rPr>
              <a:t>Delauney</a:t>
            </a:r>
            <a:endParaRPr lang="fr-FR" dirty="0">
              <a:solidFill>
                <a:srgbClr val="FF0000"/>
              </a:solidFill>
              <a:latin typeface="Earwig Factor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632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1.e-monsite.com/2009/07/03/01/88812813delaunay1-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7200800" cy="641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40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berlin-en-ligne.com/Images%20monuments/brandenburger_tor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6672"/>
            <a:ext cx="6480720" cy="607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142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32656"/>
            <a:ext cx="6480720" cy="607408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75856" y="80628"/>
            <a:ext cx="5652120" cy="900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539552" y="332656"/>
            <a:ext cx="1656184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2794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</Words>
  <Application>Microsoft Office PowerPoint</Application>
  <PresentationFormat>Affichage à l'écran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Le tourisme, les momument et Georges Delauney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tourisme, les momument et Georges Delauney</dc:title>
  <dc:creator>Manon</dc:creator>
  <cp:lastModifiedBy>Manon</cp:lastModifiedBy>
  <cp:revision>4</cp:revision>
  <dcterms:created xsi:type="dcterms:W3CDTF">2012-03-28T19:40:01Z</dcterms:created>
  <dcterms:modified xsi:type="dcterms:W3CDTF">2012-12-25T18:07:17Z</dcterms:modified>
</cp:coreProperties>
</file>