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61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31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605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81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31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80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25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16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059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26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554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42F0-BE16-4495-A839-D5477BB66346}" type="datetimeFigureOut">
              <a:rPr lang="fr-FR" smtClean="0"/>
              <a:t>02/08/2018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D475A-20A4-4585-B3DA-5D187A4D15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6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954340" y="252186"/>
            <a:ext cx="3887616" cy="79192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162419" y="540157"/>
            <a:ext cx="935907" cy="575943"/>
          </a:xfrm>
          <a:prstGeom prst="roundRect">
            <a:avLst/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458290" y="324179"/>
            <a:ext cx="3095694" cy="707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999" dirty="0">
                <a:latin typeface="Mia's Scribblings ~" pitchFamily="2" charset="0"/>
              </a:rPr>
              <a:t>La phrase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4411" y="540157"/>
            <a:ext cx="719929" cy="523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99" dirty="0">
                <a:latin typeface="Bush" pitchFamily="2" charset="0"/>
              </a:rPr>
              <a:t>G</a:t>
            </a:r>
          </a:p>
        </p:txBody>
      </p:sp>
      <p:pic>
        <p:nvPicPr>
          <p:cNvPr id="8" name="Image 7" descr="1 Pencil Banner (Green2) - Copi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390" y="972115"/>
            <a:ext cx="4463559" cy="1007900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06404" y="1908022"/>
            <a:ext cx="4607544" cy="707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Une phrase est une suite de mots qui a du sens.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6404" y="4355780"/>
            <a:ext cx="5124342" cy="720709"/>
          </a:xfrm>
          <a:prstGeom prst="rect">
            <a:avLst/>
          </a:prstGeom>
          <a:noFill/>
        </p:spPr>
        <p:txBody>
          <a:bodyPr wrap="none" lIns="104265" tIns="52133" rIns="104265" bIns="52133" rtlCol="0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Une phrase commence par une majuscule </a:t>
            </a:r>
          </a:p>
          <a:p>
            <a:r>
              <a:rPr lang="fr-FR" sz="2000" dirty="0">
                <a:latin typeface="Comic Sans MS" pitchFamily="66" charset="0"/>
              </a:rPr>
              <a:t>et se finit par un point.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46262" y="2843930"/>
            <a:ext cx="3455658" cy="1015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99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fr-FR" sz="2799" b="1" dirty="0">
                <a:latin typeface="Comic Sans MS" pitchFamily="66" charset="0"/>
              </a:rPr>
              <a:t>arcel marche fièrement</a:t>
            </a:r>
            <a:r>
              <a:rPr lang="fr-FR" sz="3199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12" y="6083610"/>
            <a:ext cx="4841626" cy="82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306404" y="5363681"/>
            <a:ext cx="4823523" cy="369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>
                <a:latin typeface="Comic Sans MS" pitchFamily="66" charset="0"/>
              </a:rPr>
              <a:t>J’écris une phrase en exemple.</a:t>
            </a:r>
          </a:p>
        </p:txBody>
      </p:sp>
      <p:sp>
        <p:nvSpPr>
          <p:cNvPr id="17" name="Arrondir un rectangle avec un coin diagonal 16"/>
          <p:cNvSpPr/>
          <p:nvPr/>
        </p:nvSpPr>
        <p:spPr>
          <a:xfrm>
            <a:off x="6353806" y="252186"/>
            <a:ext cx="3887616" cy="79192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073735" y="324179"/>
            <a:ext cx="3095694" cy="707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999" dirty="0">
                <a:latin typeface="Mia's Scribblings ~" pitchFamily="2" charset="0"/>
              </a:rPr>
              <a:t>La phrase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5705871" y="540157"/>
            <a:ext cx="935907" cy="575943"/>
          </a:xfrm>
          <a:prstGeom prst="roundRect">
            <a:avLst/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777863" y="540157"/>
            <a:ext cx="719929" cy="523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99" dirty="0">
                <a:latin typeface="Bush" pitchFamily="2" charset="0"/>
              </a:rPr>
              <a:t>G</a:t>
            </a:r>
          </a:p>
        </p:txBody>
      </p:sp>
      <p:pic>
        <p:nvPicPr>
          <p:cNvPr id="21" name="Image 20" descr="1 Pencil Banner (Green2) - Copi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93842" y="972115"/>
            <a:ext cx="4463559" cy="1007900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5921849" y="1908022"/>
            <a:ext cx="4607544" cy="707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Une phrase est une suite de mots qui a du sens.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5567141" y="4355780"/>
            <a:ext cx="5124342" cy="720709"/>
          </a:xfrm>
          <a:prstGeom prst="rect">
            <a:avLst/>
          </a:prstGeom>
          <a:noFill/>
        </p:spPr>
        <p:txBody>
          <a:bodyPr wrap="none" lIns="104265" tIns="52133" rIns="104265" bIns="52133" rtlCol="0">
            <a:spAutoFit/>
          </a:bodyPr>
          <a:lstStyle/>
          <a:p>
            <a:r>
              <a:rPr lang="fr-FR" sz="2000" dirty="0">
                <a:latin typeface="Comic Sans MS" pitchFamily="66" charset="0"/>
              </a:rPr>
              <a:t>Une phrase commence par une majuscule </a:t>
            </a:r>
          </a:p>
          <a:p>
            <a:r>
              <a:rPr lang="fr-FR" sz="2000" dirty="0">
                <a:latin typeface="Comic Sans MS" pitchFamily="66" charset="0"/>
              </a:rPr>
              <a:t>et se finit par un point.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867960" y="5435674"/>
            <a:ext cx="4823523" cy="369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>
                <a:latin typeface="Comic Sans MS" pitchFamily="66" charset="0"/>
              </a:rPr>
              <a:t>J’écris une phrase en exemple.</a:t>
            </a: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871" y="6083610"/>
            <a:ext cx="4841626" cy="82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https://s-media-cache-ak0.pinimg.com/236x/8f/22/48/8f2248df841b00137b422ee408df2af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390" y="2627951"/>
            <a:ext cx="1226988" cy="1731302"/>
          </a:xfrm>
          <a:prstGeom prst="rect">
            <a:avLst/>
          </a:prstGeom>
          <a:noFill/>
        </p:spPr>
      </p:pic>
      <p:pic>
        <p:nvPicPr>
          <p:cNvPr id="28" name="Picture 2" descr="https://s-media-cache-ak0.pinimg.com/236x/8f/22/48/8f2248df841b00137b422ee408df2af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1849" y="2627951"/>
            <a:ext cx="1226988" cy="1731302"/>
          </a:xfrm>
          <a:prstGeom prst="rect">
            <a:avLst/>
          </a:prstGeom>
          <a:noFill/>
        </p:spPr>
      </p:pic>
      <p:sp>
        <p:nvSpPr>
          <p:cNvPr id="29" name="ZoneTexte 28"/>
          <p:cNvSpPr txBox="1"/>
          <p:nvPr/>
        </p:nvSpPr>
        <p:spPr>
          <a:xfrm>
            <a:off x="7073735" y="2987916"/>
            <a:ext cx="3455658" cy="1015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799" b="1" dirty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fr-FR" sz="2799" b="1" dirty="0">
                <a:latin typeface="Comic Sans MS" pitchFamily="66" charset="0"/>
              </a:rPr>
              <a:t>arcel marche fièrement</a:t>
            </a:r>
            <a:r>
              <a:rPr lang="fr-FR" sz="3199" b="1" dirty="0">
                <a:solidFill>
                  <a:srgbClr val="FF0000"/>
                </a:solidFill>
                <a:latin typeface="Comic Sans MS" pitchFamily="66" charset="0"/>
              </a:rPr>
              <a:t>.</a:t>
            </a:r>
            <a:endParaRPr lang="fr-F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76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Bush</vt:lpstr>
      <vt:lpstr>Calibri</vt:lpstr>
      <vt:lpstr>Calibri Light</vt:lpstr>
      <vt:lpstr>Comic Sans MS</vt:lpstr>
      <vt:lpstr>Mia's Scribblings ~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David</cp:lastModifiedBy>
  <cp:revision>1</cp:revision>
  <dcterms:created xsi:type="dcterms:W3CDTF">2018-08-02T10:14:06Z</dcterms:created>
  <dcterms:modified xsi:type="dcterms:W3CDTF">2018-08-02T10:14:54Z</dcterms:modified>
</cp:coreProperties>
</file>