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F2DCE-D776-4D68-91E1-B3CF3B76BE73}" type="datetimeFigureOut">
              <a:rPr lang="fr-FR" smtClean="0"/>
              <a:pPr/>
              <a:t>15/04/2012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04548-FF2C-4AFA-823D-D7FB881ADB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08" y="116632"/>
            <a:ext cx="8964488" cy="1368152"/>
          </a:xfrm>
          <a:prstGeom prst="roundRect">
            <a:avLst/>
          </a:prstGeom>
          <a:noFill/>
          <a:ln w="50800">
            <a:solidFill>
              <a:srgbClr val="FF66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rgbClr val="FF0000"/>
                </a:solidFill>
              </a:rPr>
              <a:t>    avoir</a:t>
            </a:r>
            <a:r>
              <a:rPr lang="fr-FR" sz="8000" b="1" dirty="0" smtClean="0">
                <a:solidFill>
                  <a:srgbClr val="0070C0"/>
                </a:solidFill>
              </a:rPr>
              <a:t> </a:t>
            </a:r>
            <a:r>
              <a:rPr lang="fr-FR" sz="8000" b="1" i="1" dirty="0" smtClean="0">
                <a:solidFill>
                  <a:srgbClr val="0070C0"/>
                </a:solidFill>
              </a:rPr>
              <a:t>au </a:t>
            </a:r>
            <a:r>
              <a:rPr lang="fr-FR" sz="8000" b="1" i="1" dirty="0" smtClean="0">
                <a:solidFill>
                  <a:srgbClr val="0070C0"/>
                </a:solidFill>
              </a:rPr>
              <a:t>présent</a:t>
            </a:r>
            <a:endParaRPr lang="fr-FR" sz="8000" b="1" i="1" dirty="0">
              <a:solidFill>
                <a:srgbClr val="0070C0"/>
              </a:solidFill>
            </a:endParaRPr>
          </a:p>
        </p:txBody>
      </p:sp>
      <p:pic>
        <p:nvPicPr>
          <p:cNvPr id="17" name="Image 16" descr="poiss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89126">
            <a:off x="275889" y="275671"/>
            <a:ext cx="1085182" cy="11277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16200000">
            <a:off x="8172400" y="5733256"/>
            <a:ext cx="158417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Jardinalice.eklablog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51520" y="1700808"/>
            <a:ext cx="8568952" cy="470898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0" b="1" dirty="0" smtClean="0">
                <a:solidFill>
                  <a:srgbClr val="00B050"/>
                </a:solidFill>
              </a:rPr>
              <a:t>j’</a:t>
            </a:r>
            <a:r>
              <a:rPr lang="fr-FR" sz="10000" b="1" dirty="0" smtClean="0">
                <a:solidFill>
                  <a:srgbClr val="FF0000"/>
                </a:solidFill>
              </a:rPr>
              <a:t>ai</a:t>
            </a:r>
          </a:p>
          <a:p>
            <a:pPr algn="ctr"/>
            <a:r>
              <a:rPr lang="fr-FR" sz="10000" b="1" dirty="0" smtClean="0">
                <a:solidFill>
                  <a:srgbClr val="00B050"/>
                </a:solidFill>
              </a:rPr>
              <a:t>tu</a:t>
            </a:r>
            <a:r>
              <a:rPr lang="fr-FR" sz="10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0" b="1" dirty="0" smtClean="0">
                <a:solidFill>
                  <a:srgbClr val="FF0000"/>
                </a:solidFill>
              </a:rPr>
              <a:t>as</a:t>
            </a:r>
          </a:p>
          <a:p>
            <a:pPr algn="ctr"/>
            <a:r>
              <a:rPr lang="fr-FR" sz="10000" b="1" dirty="0" err="1" smtClean="0">
                <a:solidFill>
                  <a:srgbClr val="00B050"/>
                </a:solidFill>
              </a:rPr>
              <a:t>il</a:t>
            </a:r>
            <a:r>
              <a:rPr lang="fr-FR" sz="10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fr-FR" sz="10000" b="1" dirty="0" err="1" smtClean="0">
                <a:solidFill>
                  <a:srgbClr val="00B050"/>
                </a:solidFill>
              </a:rPr>
              <a:t>elle</a:t>
            </a:r>
            <a:r>
              <a:rPr lang="fr-FR" sz="10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fr-FR" sz="10000" b="1" dirty="0" smtClean="0">
                <a:solidFill>
                  <a:srgbClr val="00B050"/>
                </a:solidFill>
              </a:rPr>
              <a:t>on</a:t>
            </a:r>
            <a:r>
              <a:rPr lang="fr-FR" sz="10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0" b="1" dirty="0" smtClean="0">
                <a:solidFill>
                  <a:srgbClr val="FF0000"/>
                </a:solidFill>
              </a:rPr>
              <a:t>a</a:t>
            </a:r>
            <a:endParaRPr lang="fr-FR" sz="10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1520" y="548680"/>
            <a:ext cx="8568952" cy="470898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0" b="1" dirty="0" smtClean="0">
                <a:solidFill>
                  <a:srgbClr val="00B050"/>
                </a:solidFill>
              </a:rPr>
              <a:t>nous</a:t>
            </a:r>
            <a:r>
              <a:rPr lang="fr-FR" sz="10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0" b="1" dirty="0" smtClean="0">
                <a:solidFill>
                  <a:srgbClr val="FF0000"/>
                </a:solidFill>
              </a:rPr>
              <a:t>avons</a:t>
            </a:r>
          </a:p>
          <a:p>
            <a:pPr algn="ctr"/>
            <a:r>
              <a:rPr lang="fr-FR" sz="10000" b="1" dirty="0" smtClean="0">
                <a:solidFill>
                  <a:srgbClr val="00B050"/>
                </a:solidFill>
              </a:rPr>
              <a:t>vous</a:t>
            </a:r>
            <a:r>
              <a:rPr lang="fr-FR" sz="10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0" b="1" dirty="0" smtClean="0">
                <a:solidFill>
                  <a:srgbClr val="FF0000"/>
                </a:solidFill>
              </a:rPr>
              <a:t>avez</a:t>
            </a:r>
          </a:p>
          <a:p>
            <a:pPr algn="ctr"/>
            <a:r>
              <a:rPr lang="fr-FR" sz="10000" b="1" dirty="0" err="1" smtClean="0">
                <a:solidFill>
                  <a:srgbClr val="00B050"/>
                </a:solidFill>
              </a:rPr>
              <a:t>ils</a:t>
            </a:r>
            <a:r>
              <a:rPr lang="fr-FR" sz="10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fr-FR" sz="10000" b="1" dirty="0" err="1" smtClean="0">
                <a:solidFill>
                  <a:srgbClr val="00B050"/>
                </a:solidFill>
              </a:rPr>
              <a:t>elles</a:t>
            </a:r>
            <a:r>
              <a:rPr lang="fr-FR" sz="100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0000" b="1" smtClean="0">
                <a:solidFill>
                  <a:srgbClr val="FF0000"/>
                </a:solidFill>
              </a:rPr>
              <a:t>ont</a:t>
            </a:r>
            <a:endParaRPr lang="fr-FR" sz="10000" b="1" dirty="0">
              <a:solidFill>
                <a:srgbClr val="FF0000"/>
              </a:solidFill>
            </a:endParaRPr>
          </a:p>
        </p:txBody>
      </p:sp>
      <p:pic>
        <p:nvPicPr>
          <p:cNvPr id="5" name="Image 4" descr="poiss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60377">
            <a:off x="6481612" y="5261615"/>
            <a:ext cx="1215626" cy="1263298"/>
          </a:xfrm>
          <a:prstGeom prst="rect">
            <a:avLst/>
          </a:prstGeom>
        </p:spPr>
      </p:pic>
      <p:pic>
        <p:nvPicPr>
          <p:cNvPr id="6" name="Image 5" descr="pro per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890955">
            <a:off x="2063179" y="5182712"/>
            <a:ext cx="1068662" cy="13013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16</Words>
  <Application>Microsoft Office PowerPoint</Application>
  <PresentationFormat>Affichage à l'écran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 grand méchant loup  </dc:title>
  <dc:creator> Agnès</dc:creator>
  <cp:lastModifiedBy> </cp:lastModifiedBy>
  <cp:revision>24</cp:revision>
  <dcterms:created xsi:type="dcterms:W3CDTF">2011-03-20T17:01:16Z</dcterms:created>
  <dcterms:modified xsi:type="dcterms:W3CDTF">2012-04-15T20:29:25Z</dcterms:modified>
</cp:coreProperties>
</file>