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1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2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27DCE-F03B-9B4A-AE61-C60D07C377BA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92-A430-144F-80B9-4B35DFF947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35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92-A430-144F-80B9-4B35DFF9475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24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4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8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93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45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84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56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73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7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97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97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1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88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87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05"/>
    </mc:Choice>
    <mc:Fallback>
      <p:transition xmlns:p14="http://schemas.microsoft.com/office/powerpoint/2010/main" spd="slow" advTm="170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77990" y="3647104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3"/>
    </mc:Choice>
    <mc:Fallback>
      <p:transition xmlns:p14="http://schemas.microsoft.com/office/powerpoint/2010/main" spd="slow" advTm="71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92330" y="4949290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2"/>
    </mc:Choice>
    <mc:Fallback>
      <p:transition xmlns:p14="http://schemas.microsoft.com/office/powerpoint/2010/main" spd="slow" advTm="79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6890" y="5099956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5"/>
    </mc:Choice>
    <mc:Fallback>
      <p:transition xmlns:p14="http://schemas.microsoft.com/office/powerpoint/2010/main" spd="slow" advTm="70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271292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55"/>
    </mc:Choice>
    <mc:Fallback>
      <p:transition xmlns:p14="http://schemas.microsoft.com/office/powerpoint/2010/main" spd="slow" advTm="7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9325" y="374238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9"/>
    </mc:Choice>
    <mc:Fallback>
      <p:transition xmlns:p14="http://schemas.microsoft.com/office/powerpoint/2010/main" spd="slow" advTm="67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9325" y="2043585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3"/>
    </mc:Choice>
    <mc:Fallback>
      <p:transition xmlns:p14="http://schemas.microsoft.com/office/powerpoint/2010/main" spd="slow" advTm="6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81109" y="1806825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3"/>
    </mc:Choice>
    <mc:Fallback>
      <p:transition xmlns:p14="http://schemas.microsoft.com/office/powerpoint/2010/main" spd="slow" advTm="6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94122" y="623423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8"/>
    </mc:Choice>
    <mc:Fallback>
      <p:transition xmlns:p14="http://schemas.microsoft.com/office/powerpoint/2010/main" spd="slow" advTm="71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81124" y="117211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2"/>
    </mc:Choice>
    <mc:Fallback>
      <p:transition xmlns:p14="http://schemas.microsoft.com/office/powerpoint/2010/main" spd="slow" advTm="68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862293" y="1096541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9"/>
    </mc:Choice>
    <mc:Fallback>
      <p:transition xmlns:p14="http://schemas.microsoft.com/office/powerpoint/2010/main" spd="slow" advTm="6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92330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20"/>
    </mc:Choice>
    <mc:Fallback>
      <p:transition xmlns:p14="http://schemas.microsoft.com/office/powerpoint/2010/main" spd="slow" advTm="92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077541" y="2603203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8"/>
    </mc:Choice>
    <mc:Fallback>
      <p:transition xmlns:p14="http://schemas.microsoft.com/office/powerpoint/2010/main" spd="slow" advTm="7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034491" y="4927766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95924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47"/>
    </mc:Choice>
    <mc:Fallback>
      <p:transition xmlns:p14="http://schemas.microsoft.com/office/powerpoint/2010/main" spd="slow" advTm="94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92330" y="188215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17"/>
    </mc:Choice>
    <mc:Fallback>
      <p:transition xmlns:p14="http://schemas.microsoft.com/office/powerpoint/2010/main" spd="slow" advTm="91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97259" y="192544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5"/>
    </mc:Choice>
    <mc:Fallback>
      <p:transition xmlns:p14="http://schemas.microsoft.com/office/powerpoint/2010/main" spd="slow" advTm="80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25950" y="149497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2"/>
    </mc:Choice>
    <mc:Fallback>
      <p:transition xmlns:p14="http://schemas.microsoft.com/office/powerpoint/2010/main" spd="slow" advTm="69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9325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7"/>
    </mc:Choice>
    <mc:Fallback>
      <p:transition xmlns:p14="http://schemas.microsoft.com/office/powerpoint/2010/main" spd="slow" advTm="74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032686" y="2172728"/>
            <a:ext cx="5765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3"/>
    </mc:Choice>
    <mc:Fallback>
      <p:transition xmlns:p14="http://schemas.microsoft.com/office/powerpoint/2010/main" spd="slow" advTm="70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81123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FARFELU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1"/>
    </mc:Choice>
    <mc:Fallback>
      <p:transition xmlns:p14="http://schemas.microsoft.com/office/powerpoint/2010/main" spd="slow" advTm="6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26176" y="2172728"/>
            <a:ext cx="72142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FARFOUILLE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9"/>
    </mc:Choice>
    <mc:Fallback>
      <p:transition xmlns:p14="http://schemas.microsoft.com/office/powerpoint/2010/main" spd="slow" advTm="67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̀me par défaut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é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30</TotalTime>
  <Words>21</Words>
  <Application>Microsoft Macintosh PowerPoint</Application>
  <PresentationFormat>Présentation à l'écran (4:3)</PresentationFormat>
  <Paragraphs>21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Thème par défaut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Titou KLIOUEL</dc:creator>
  <cp:lastModifiedBy>Titou KLIOUEL</cp:lastModifiedBy>
  <cp:revision>5</cp:revision>
  <dcterms:created xsi:type="dcterms:W3CDTF">2014-02-15T21:21:56Z</dcterms:created>
  <dcterms:modified xsi:type="dcterms:W3CDTF">2014-02-15T22:07:24Z</dcterms:modified>
</cp:coreProperties>
</file>