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85" r:id="rId4"/>
    <p:sldId id="276" r:id="rId5"/>
    <p:sldId id="270" r:id="rId6"/>
    <p:sldId id="275" r:id="rId7"/>
    <p:sldId id="271" r:id="rId8"/>
    <p:sldId id="278" r:id="rId9"/>
    <p:sldId id="279" r:id="rId10"/>
    <p:sldId id="277" r:id="rId11"/>
    <p:sldId id="284" r:id="rId12"/>
    <p:sldId id="280" r:id="rId13"/>
    <p:sldId id="281" r:id="rId14"/>
    <p:sldId id="283" r:id="rId15"/>
    <p:sldId id="282" r:id="rId16"/>
    <p:sldId id="286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1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C019F-F9C6-4FE1-8060-4E5251D175CD}" type="datetimeFigureOut">
              <a:rPr lang="fr-FR" smtClean="0"/>
              <a:t>27/01/2019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E0D72-4915-4B4C-9977-6BBF86BA70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77755" y="1340768"/>
            <a:ext cx="4788490" cy="1080120"/>
          </a:xfrm>
        </p:spPr>
        <p:txBody>
          <a:bodyPr>
            <a:normAutofit/>
          </a:bodyPr>
          <a:lstStyle/>
          <a:p>
            <a:r>
              <a:rPr lang="fr-FR" sz="5400" dirty="0">
                <a:latin typeface="Candy Round BTN" panose="020F0704020102040306" pitchFamily="34" charset="0"/>
              </a:rPr>
              <a:t>Les nombres</a:t>
            </a:r>
          </a:p>
        </p:txBody>
      </p:sp>
      <p:sp>
        <p:nvSpPr>
          <p:cNvPr id="17" name="Sous-titre 2"/>
          <p:cNvSpPr txBox="1">
            <a:spLocks/>
          </p:cNvSpPr>
          <p:nvPr/>
        </p:nvSpPr>
        <p:spPr>
          <a:xfrm>
            <a:off x="125760" y="2782405"/>
            <a:ext cx="8892480" cy="6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Apprendre à encadrer des nombres </a:t>
            </a:r>
          </a:p>
        </p:txBody>
      </p:sp>
    </p:spTree>
    <p:extLst>
      <p:ext uri="{BB962C8B-B14F-4D97-AF65-F5344CB8AC3E}">
        <p14:creationId xmlns:p14="http://schemas.microsoft.com/office/powerpoint/2010/main" val="31476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F20C724-7A79-4597-8B87-605B5434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latin typeface="Candy Round BTN" panose="020F0704020102040306" pitchFamily="34" charset="0"/>
              </a:rPr>
              <a:t>Encadrer entre des centaines entières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30BD001-071D-4290-84C8-C56842719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326" y="1589330"/>
            <a:ext cx="5544616" cy="7920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800" dirty="0">
                <a:latin typeface="Candy Round BTN" panose="020F0704020102040306" pitchFamily="34" charset="0"/>
              </a:rPr>
              <a:t>………     </a:t>
            </a:r>
            <a:r>
              <a:rPr lang="fr-FR" sz="4400" dirty="0">
                <a:latin typeface="Candy Round BTN" panose="020F0704020102040306" pitchFamily="34" charset="0"/>
              </a:rPr>
              <a:t>&lt;  357  &lt;   </a:t>
            </a:r>
            <a:r>
              <a:rPr lang="fr-FR" sz="2800" dirty="0">
                <a:latin typeface="Candy Round BTN" panose="020F0704020102040306" pitchFamily="34" charset="0"/>
              </a:rPr>
              <a:t>………</a:t>
            </a:r>
            <a:endParaRPr lang="fr-FR" sz="4400" dirty="0">
              <a:latin typeface="Candy Round BTN" panose="020F0704020102040306" pitchFamily="34" charset="0"/>
            </a:endParaRPr>
          </a:p>
        </p:txBody>
      </p:sp>
      <p:sp>
        <p:nvSpPr>
          <p:cNvPr id="26" name="Espace réservé du contenu 2">
            <a:extLst>
              <a:ext uri="{FF2B5EF4-FFF2-40B4-BE49-F238E27FC236}">
                <a16:creationId xmlns:a16="http://schemas.microsoft.com/office/drawing/2014/main" id="{9B30CEB7-932B-4160-92A5-832255C3DDCD}"/>
              </a:ext>
            </a:extLst>
          </p:cNvPr>
          <p:cNvSpPr txBox="1">
            <a:spLocks/>
          </p:cNvSpPr>
          <p:nvPr/>
        </p:nvSpPr>
        <p:spPr>
          <a:xfrm>
            <a:off x="3267411" y="5091527"/>
            <a:ext cx="1187928" cy="445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000" dirty="0">
                <a:latin typeface="Candy Round BTN" panose="020F0704020102040306" pitchFamily="34" charset="0"/>
              </a:rPr>
              <a:t>centaines</a:t>
            </a:r>
          </a:p>
        </p:txBody>
      </p:sp>
      <p:sp>
        <p:nvSpPr>
          <p:cNvPr id="27" name="Espace réservé du contenu 2">
            <a:extLst>
              <a:ext uri="{FF2B5EF4-FFF2-40B4-BE49-F238E27FC236}">
                <a16:creationId xmlns:a16="http://schemas.microsoft.com/office/drawing/2014/main" id="{3EF53C2F-FDA1-4DA2-9206-A82EC8164A37}"/>
              </a:ext>
            </a:extLst>
          </p:cNvPr>
          <p:cNvSpPr txBox="1">
            <a:spLocks/>
          </p:cNvSpPr>
          <p:nvPr/>
        </p:nvSpPr>
        <p:spPr>
          <a:xfrm>
            <a:off x="4236815" y="3755599"/>
            <a:ext cx="1449476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>
                <a:latin typeface="Candy Round BTN" panose="020F0704020102040306" pitchFamily="34" charset="0"/>
              </a:rPr>
              <a:t>dizaines</a:t>
            </a:r>
          </a:p>
        </p:txBody>
      </p:sp>
      <p:sp>
        <p:nvSpPr>
          <p:cNvPr id="28" name="Espace réservé du contenu 2">
            <a:extLst>
              <a:ext uri="{FF2B5EF4-FFF2-40B4-BE49-F238E27FC236}">
                <a16:creationId xmlns:a16="http://schemas.microsoft.com/office/drawing/2014/main" id="{F623A2FC-55F3-4F58-9DD7-09D6469D75B6}"/>
              </a:ext>
            </a:extLst>
          </p:cNvPr>
          <p:cNvSpPr txBox="1">
            <a:spLocks/>
          </p:cNvSpPr>
          <p:nvPr/>
        </p:nvSpPr>
        <p:spPr>
          <a:xfrm>
            <a:off x="4290270" y="4270867"/>
            <a:ext cx="1377468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>
                <a:latin typeface="Candy Round BTN" panose="020F0704020102040306" pitchFamily="34" charset="0"/>
              </a:rPr>
              <a:t>unités</a:t>
            </a:r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E5ED69B0-E16B-442A-93E4-F0FE605DA192}"/>
              </a:ext>
            </a:extLst>
          </p:cNvPr>
          <p:cNvSpPr txBox="1">
            <a:spLocks/>
          </p:cNvSpPr>
          <p:nvPr/>
        </p:nvSpPr>
        <p:spPr>
          <a:xfrm>
            <a:off x="446856" y="809587"/>
            <a:ext cx="8229600" cy="8192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7030A0"/>
                </a:solidFill>
                <a:latin typeface="Candy Round BTN" panose="020F0704020102040306" pitchFamily="34" charset="0"/>
              </a:rPr>
              <a:t>Une centaine entière c’est quand il y a 0 </a:t>
            </a:r>
          </a:p>
          <a:p>
            <a:r>
              <a:rPr lang="fr-FR" sz="2400" dirty="0">
                <a:solidFill>
                  <a:srgbClr val="7030A0"/>
                </a:solidFill>
                <a:latin typeface="Candy Round BTN" panose="020F0704020102040306" pitchFamily="34" charset="0"/>
              </a:rPr>
              <a:t>au chiffre des dizaines </a:t>
            </a:r>
            <a:r>
              <a:rPr lang="fr-FR" sz="2400" dirty="0">
                <a:solidFill>
                  <a:srgbClr val="FF0000"/>
                </a:solidFill>
                <a:latin typeface="Candy Round BTN" panose="020F0704020102040306" pitchFamily="34" charset="0"/>
              </a:rPr>
              <a:t>et</a:t>
            </a:r>
            <a:r>
              <a:rPr lang="fr-FR" sz="2400" dirty="0">
                <a:solidFill>
                  <a:srgbClr val="7030A0"/>
                </a:solidFill>
                <a:latin typeface="Candy Round BTN" panose="020F0704020102040306" pitchFamily="34" charset="0"/>
              </a:rPr>
              <a:t> des unités</a:t>
            </a:r>
          </a:p>
        </p:txBody>
      </p:sp>
      <p:sp>
        <p:nvSpPr>
          <p:cNvPr id="30" name="Espace réservé du contenu 2">
            <a:extLst>
              <a:ext uri="{FF2B5EF4-FFF2-40B4-BE49-F238E27FC236}">
                <a16:creationId xmlns:a16="http://schemas.microsoft.com/office/drawing/2014/main" id="{5F372247-4038-4260-9DD5-E252D83EC160}"/>
              </a:ext>
            </a:extLst>
          </p:cNvPr>
          <p:cNvSpPr txBox="1">
            <a:spLocks/>
          </p:cNvSpPr>
          <p:nvPr/>
        </p:nvSpPr>
        <p:spPr>
          <a:xfrm>
            <a:off x="1928770" y="1583067"/>
            <a:ext cx="1230635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4400" b="1" dirty="0">
                <a:solidFill>
                  <a:srgbClr val="00B050"/>
                </a:solidFill>
                <a:latin typeface="Candy Round BTN" panose="020F0704020102040306" pitchFamily="34" charset="0"/>
              </a:rPr>
              <a:t>300</a:t>
            </a:r>
            <a:endParaRPr lang="fr-FR" b="1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sp>
        <p:nvSpPr>
          <p:cNvPr id="31" name="Espace réservé du contenu 2">
            <a:extLst>
              <a:ext uri="{FF2B5EF4-FFF2-40B4-BE49-F238E27FC236}">
                <a16:creationId xmlns:a16="http://schemas.microsoft.com/office/drawing/2014/main" id="{E52238DD-A717-4D39-ADB6-3A4F495DC404}"/>
              </a:ext>
            </a:extLst>
          </p:cNvPr>
          <p:cNvSpPr txBox="1">
            <a:spLocks/>
          </p:cNvSpPr>
          <p:nvPr/>
        </p:nvSpPr>
        <p:spPr>
          <a:xfrm>
            <a:off x="5369279" y="1568442"/>
            <a:ext cx="1230635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4400" b="1" dirty="0">
                <a:solidFill>
                  <a:srgbClr val="00B050"/>
                </a:solidFill>
                <a:latin typeface="Candy Round BTN" panose="020F0704020102040306" pitchFamily="34" charset="0"/>
              </a:rPr>
              <a:t>400</a:t>
            </a:r>
            <a:endParaRPr lang="fr-FR" b="1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38BF0BD-F4D4-4127-A436-4884A512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005" y="2458222"/>
            <a:ext cx="79463" cy="79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C61A33B-D71E-4913-B4B8-4B0341018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500" y="2458222"/>
            <a:ext cx="79463" cy="79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78ADB7D-67AF-4031-B43D-AFD8AE117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10" y="2458222"/>
            <a:ext cx="79463" cy="79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9AB8565C-65F3-4505-9C28-69230EBF3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339" y="3307672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DA3ED49C-2A70-48C8-A911-3A0F986F8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290" y="3307672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D0B25611-86D1-4589-B41E-029664504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411" y="3307672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4E78F6A3-347E-48EB-8042-A2EB64DC7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25" y="3449247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A1F24D18-09E3-4564-9C83-685F87EEE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290" y="3449247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0A5C4823-C24A-48B1-932F-65CB28AB9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411" y="3449247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60975FFE-3A37-4FB0-B22C-F9472CEF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25" y="3567974"/>
            <a:ext cx="61804" cy="9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AA841B2E-2DF0-4060-8A5C-B6A75E1C1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415" y="3354490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274097BA-05BD-4201-BB06-10D3F5316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693" y="2452643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8D6C441B-2CF9-4F14-A889-DD9594EB4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415" y="4288822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Espace réservé du contenu 2">
            <a:extLst>
              <a:ext uri="{FF2B5EF4-FFF2-40B4-BE49-F238E27FC236}">
                <a16:creationId xmlns:a16="http://schemas.microsoft.com/office/drawing/2014/main" id="{7331B9AD-102C-4071-9C4F-7FE69B482A7F}"/>
              </a:ext>
            </a:extLst>
          </p:cNvPr>
          <p:cNvSpPr txBox="1">
            <a:spLocks/>
          </p:cNvSpPr>
          <p:nvPr/>
        </p:nvSpPr>
        <p:spPr>
          <a:xfrm>
            <a:off x="609359" y="5128147"/>
            <a:ext cx="2706290" cy="1052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800" dirty="0">
                <a:solidFill>
                  <a:srgbClr val="7030A0"/>
                </a:solidFill>
                <a:latin typeface="Candy Round BTN" panose="020F0704020102040306" pitchFamily="34" charset="0"/>
              </a:rPr>
              <a:t>centaine entière qui précède</a:t>
            </a:r>
          </a:p>
        </p:txBody>
      </p:sp>
      <p:sp>
        <p:nvSpPr>
          <p:cNvPr id="36" name="Espace réservé du contenu 2">
            <a:extLst>
              <a:ext uri="{FF2B5EF4-FFF2-40B4-BE49-F238E27FC236}">
                <a16:creationId xmlns:a16="http://schemas.microsoft.com/office/drawing/2014/main" id="{BC46FCD1-BC2F-48C8-BED4-407244F26B70}"/>
              </a:ext>
            </a:extLst>
          </p:cNvPr>
          <p:cNvSpPr txBox="1">
            <a:spLocks/>
          </p:cNvSpPr>
          <p:nvPr/>
        </p:nvSpPr>
        <p:spPr>
          <a:xfrm>
            <a:off x="6433481" y="5128147"/>
            <a:ext cx="2452464" cy="1052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800" dirty="0">
                <a:solidFill>
                  <a:srgbClr val="7030A0"/>
                </a:solidFill>
                <a:latin typeface="Candy Round BTN" panose="020F0704020102040306" pitchFamily="34" charset="0"/>
              </a:rPr>
              <a:t>centaine entière qui suit</a:t>
            </a:r>
          </a:p>
        </p:txBody>
      </p:sp>
      <p:pic>
        <p:nvPicPr>
          <p:cNvPr id="42" name="Picture 2">
            <a:extLst>
              <a:ext uri="{FF2B5EF4-FFF2-40B4-BE49-F238E27FC236}">
                <a16:creationId xmlns:a16="http://schemas.microsoft.com/office/drawing/2014/main" id="{0CECF451-66C7-42AF-BF94-2F29A288D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90" y="2454983"/>
            <a:ext cx="79463" cy="79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>
            <a:extLst>
              <a:ext uri="{FF2B5EF4-FFF2-40B4-BE49-F238E27FC236}">
                <a16:creationId xmlns:a16="http://schemas.microsoft.com/office/drawing/2014/main" id="{2B68283F-5367-4CC9-9699-2A82B47E4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769" y="2468829"/>
            <a:ext cx="79463" cy="79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>
            <a:extLst>
              <a:ext uri="{FF2B5EF4-FFF2-40B4-BE49-F238E27FC236}">
                <a16:creationId xmlns:a16="http://schemas.microsoft.com/office/drawing/2014/main" id="{40083AB5-EB0C-4C5C-9FC5-FB565D849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31" y="3354490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>
            <a:extLst>
              <a:ext uri="{FF2B5EF4-FFF2-40B4-BE49-F238E27FC236}">
                <a16:creationId xmlns:a16="http://schemas.microsoft.com/office/drawing/2014/main" id="{C0C3D188-0688-454F-AF82-03C900844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509" y="2452643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>
            <a:extLst>
              <a:ext uri="{FF2B5EF4-FFF2-40B4-BE49-F238E27FC236}">
                <a16:creationId xmlns:a16="http://schemas.microsoft.com/office/drawing/2014/main" id="{57E75135-717A-4E2B-B337-B50AF37B9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31" y="4288822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">
            <a:extLst>
              <a:ext uri="{FF2B5EF4-FFF2-40B4-BE49-F238E27FC236}">
                <a16:creationId xmlns:a16="http://schemas.microsoft.com/office/drawing/2014/main" id="{012B3C96-6671-4F3D-9632-6D850EE6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92" y="3344046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4">
            <a:extLst>
              <a:ext uri="{FF2B5EF4-FFF2-40B4-BE49-F238E27FC236}">
                <a16:creationId xmlns:a16="http://schemas.microsoft.com/office/drawing/2014/main" id="{7AE2F571-247F-4619-AB2B-C538B26D6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570" y="2442199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">
            <a:extLst>
              <a:ext uri="{FF2B5EF4-FFF2-40B4-BE49-F238E27FC236}">
                <a16:creationId xmlns:a16="http://schemas.microsoft.com/office/drawing/2014/main" id="{BEA81BBE-40AC-422A-828C-D8D75D750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22" y="4306674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>
            <a:extLst>
              <a:ext uri="{FF2B5EF4-FFF2-40B4-BE49-F238E27FC236}">
                <a16:creationId xmlns:a16="http://schemas.microsoft.com/office/drawing/2014/main" id="{4AD9AF39-D336-420D-8E33-AC1E14251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680" y="2446951"/>
            <a:ext cx="737236" cy="80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D65D213C-7907-4A4B-AEDA-7916AC2859A1}"/>
              </a:ext>
            </a:extLst>
          </p:cNvPr>
          <p:cNvCxnSpPr/>
          <p:nvPr/>
        </p:nvCxnSpPr>
        <p:spPr>
          <a:xfrm>
            <a:off x="4626094" y="3754782"/>
            <a:ext cx="593978" cy="40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2BE054AA-94D0-4C23-9F05-81773D75F523}"/>
              </a:ext>
            </a:extLst>
          </p:cNvPr>
          <p:cNvCxnSpPr>
            <a:cxnSpLocks/>
          </p:cNvCxnSpPr>
          <p:nvPr/>
        </p:nvCxnSpPr>
        <p:spPr>
          <a:xfrm flipH="1">
            <a:off x="4626094" y="3741753"/>
            <a:ext cx="607506" cy="435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26A0AA17-9CED-4C60-AAC6-E4B0163247E2}"/>
              </a:ext>
            </a:extLst>
          </p:cNvPr>
          <p:cNvCxnSpPr>
            <a:cxnSpLocks/>
          </p:cNvCxnSpPr>
          <p:nvPr/>
        </p:nvCxnSpPr>
        <p:spPr>
          <a:xfrm flipH="1">
            <a:off x="4675251" y="4327562"/>
            <a:ext cx="607506" cy="435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C979187E-2DB2-4ED5-886E-F6833D9249A4}"/>
              </a:ext>
            </a:extLst>
          </p:cNvPr>
          <p:cNvCxnSpPr/>
          <p:nvPr/>
        </p:nvCxnSpPr>
        <p:spPr>
          <a:xfrm>
            <a:off x="4655174" y="4335701"/>
            <a:ext cx="593978" cy="40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4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DB8BA0-F6D2-4BE0-9F9C-3A00E8BB11B0}"/>
              </a:ext>
            </a:extLst>
          </p:cNvPr>
          <p:cNvSpPr/>
          <p:nvPr/>
        </p:nvSpPr>
        <p:spPr>
          <a:xfrm>
            <a:off x="190735" y="3037650"/>
            <a:ext cx="8736905" cy="9807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A2B8763-6AE7-4503-9F12-7832503A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8" y="116632"/>
            <a:ext cx="8661842" cy="619770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Candy Round BTN" panose="020F0704020102040306" pitchFamily="34" charset="0"/>
              </a:rPr>
              <a:t>Pour gagner du temps.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0FAED51-BF65-424B-A9DB-B4978AF83A76}"/>
              </a:ext>
            </a:extLst>
          </p:cNvPr>
          <p:cNvSpPr txBox="1">
            <a:spLocks/>
          </p:cNvSpPr>
          <p:nvPr/>
        </p:nvSpPr>
        <p:spPr>
          <a:xfrm>
            <a:off x="698326" y="20608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1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4</a:t>
            </a:r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4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7</a:t>
            </a:r>
            <a:r>
              <a:rPr lang="fr-FR" sz="4000" dirty="0">
                <a:latin typeface="Candy Round BTN" panose="020F0704020102040306" pitchFamily="34" charset="0"/>
              </a:rPr>
              <a:t> &lt; </a:t>
            </a:r>
            <a:r>
              <a:rPr lang="fr-FR" sz="2100" dirty="0">
                <a:latin typeface="Candy Round BTN" panose="020F0704020102040306" pitchFamily="34" charset="0"/>
              </a:rPr>
              <a:t>…………</a:t>
            </a:r>
            <a:endParaRPr lang="fr-FR" sz="4000" dirty="0">
              <a:latin typeface="Candy Round BTN" panose="020F0704020102040306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744019C-9B64-4BB2-B405-B2AD9B8AD116}"/>
              </a:ext>
            </a:extLst>
          </p:cNvPr>
          <p:cNvSpPr txBox="1">
            <a:spLocks/>
          </p:cNvSpPr>
          <p:nvPr/>
        </p:nvSpPr>
        <p:spPr>
          <a:xfrm>
            <a:off x="3024596" y="2053354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chemeClr val="accent1">
                    <a:lumMod val="75000"/>
                  </a:schemeClr>
                </a:solidFill>
                <a:latin typeface="Candy Round BTN" panose="020F0704020102040306" pitchFamily="34" charset="0"/>
              </a:rPr>
              <a:t>4</a:t>
            </a:r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1671F44A-A745-4930-939B-5AFF02B5710C}"/>
              </a:ext>
            </a:extLst>
          </p:cNvPr>
          <p:cNvSpPr txBox="1">
            <a:spLocks/>
          </p:cNvSpPr>
          <p:nvPr/>
        </p:nvSpPr>
        <p:spPr>
          <a:xfrm>
            <a:off x="5458162" y="206084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chemeClr val="accent1">
                    <a:lumMod val="75000"/>
                  </a:schemeClr>
                </a:solidFill>
                <a:latin typeface="Candy Round BTN" panose="020F0704020102040306" pitchFamily="34" charset="0"/>
              </a:rPr>
              <a:t>5</a:t>
            </a:r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40710AA-A293-4F6A-BF2E-1BB8540AD0D0}"/>
              </a:ext>
            </a:extLst>
          </p:cNvPr>
          <p:cNvSpPr txBox="1">
            <a:spLocks/>
          </p:cNvSpPr>
          <p:nvPr/>
        </p:nvSpPr>
        <p:spPr>
          <a:xfrm>
            <a:off x="3709202" y="764704"/>
            <a:ext cx="21227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Nombre repère</a:t>
            </a:r>
          </a:p>
        </p:txBody>
      </p:sp>
      <p:sp>
        <p:nvSpPr>
          <p:cNvPr id="10" name="Flèche vers le bas 6">
            <a:extLst>
              <a:ext uri="{FF2B5EF4-FFF2-40B4-BE49-F238E27FC236}">
                <a16:creationId xmlns:a16="http://schemas.microsoft.com/office/drawing/2014/main" id="{F051738D-C63C-4337-A887-316DE2542344}"/>
              </a:ext>
            </a:extLst>
          </p:cNvPr>
          <p:cNvSpPr/>
          <p:nvPr/>
        </p:nvSpPr>
        <p:spPr>
          <a:xfrm>
            <a:off x="4600080" y="1340768"/>
            <a:ext cx="141450" cy="528569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B9800607-A1EE-4589-949D-86CFBC5AE378}"/>
              </a:ext>
            </a:extLst>
          </p:cNvPr>
          <p:cNvSpPr txBox="1">
            <a:spLocks/>
          </p:cNvSpPr>
          <p:nvPr/>
        </p:nvSpPr>
        <p:spPr>
          <a:xfrm>
            <a:off x="18277" y="2726740"/>
            <a:ext cx="1735361" cy="939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Comment faire ?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1F78F2FF-D700-45BB-B38E-6304E4CBAF34}"/>
              </a:ext>
            </a:extLst>
          </p:cNvPr>
          <p:cNvSpPr txBox="1">
            <a:spLocks/>
          </p:cNvSpPr>
          <p:nvPr/>
        </p:nvSpPr>
        <p:spPr>
          <a:xfrm>
            <a:off x="1753638" y="2564904"/>
            <a:ext cx="684076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Je prends le nombre repère. J’enlève les chiffres des unités et des dizaines que je remplace par zéro. 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2435339C-627A-4143-AC7C-E39A5E29EB8B}"/>
              </a:ext>
            </a:extLst>
          </p:cNvPr>
          <p:cNvSpPr txBox="1">
            <a:spLocks/>
          </p:cNvSpPr>
          <p:nvPr/>
        </p:nvSpPr>
        <p:spPr>
          <a:xfrm>
            <a:off x="18277" y="3181902"/>
            <a:ext cx="9011538" cy="83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400 est la centaine entière qui précède et 500 celle qui suit le nombre repère.</a:t>
            </a:r>
            <a:endParaRPr lang="fr-FR" sz="40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06885739-16BE-4878-8122-CD10973E5CE4}"/>
              </a:ext>
            </a:extLst>
          </p:cNvPr>
          <p:cNvSpPr txBox="1">
            <a:spLocks/>
          </p:cNvSpPr>
          <p:nvPr/>
        </p:nvSpPr>
        <p:spPr>
          <a:xfrm>
            <a:off x="460375" y="4077072"/>
            <a:ext cx="8166712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Ensuite il faut ajouter une centaine au nombre trouvé.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21A816-9D13-4FC8-ACF1-12F05B8C3F0E}"/>
              </a:ext>
            </a:extLst>
          </p:cNvPr>
          <p:cNvSpPr/>
          <p:nvPr/>
        </p:nvSpPr>
        <p:spPr>
          <a:xfrm>
            <a:off x="3419872" y="3409836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7</a:t>
            </a:r>
            <a:r>
              <a:rPr lang="fr-FR" sz="2800" dirty="0">
                <a:latin typeface="Candy Round BTN" panose="020F0704020102040306" pitchFamily="34" charset="0"/>
              </a:rPr>
              <a:t> devient alors </a:t>
            </a:r>
            <a:r>
              <a:rPr lang="fr-FR" sz="2800" dirty="0">
                <a:solidFill>
                  <a:srgbClr val="0070C0"/>
                </a:solidFill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dirty="0">
                <a:latin typeface="Candy Round BTN" panose="020F0704020102040306" pitchFamily="34" charset="0"/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49BF62-E875-47FB-9B46-3983F2FA9780}"/>
              </a:ext>
            </a:extLst>
          </p:cNvPr>
          <p:cNvSpPr/>
          <p:nvPr/>
        </p:nvSpPr>
        <p:spPr>
          <a:xfrm>
            <a:off x="2642925" y="4561964"/>
            <a:ext cx="5032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latin typeface="Candy Round BTN" panose="020F0704020102040306" pitchFamily="34" charset="0"/>
              </a:rPr>
              <a:t> devient alors 400+100 = </a:t>
            </a:r>
            <a:r>
              <a:rPr lang="fr-FR" sz="2800" dirty="0">
                <a:solidFill>
                  <a:srgbClr val="0070C0"/>
                </a:solidFill>
                <a:latin typeface="Candy Round BTN" panose="020F0704020102040306" pitchFamily="34" charset="0"/>
              </a:rPr>
              <a:t>5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latin typeface="Candy Round BTN" panose="020F0704020102040306" pitchFamily="34" charset="0"/>
              </a:rPr>
              <a:t>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F1DB592-1C8A-43D0-B63B-2DC6ADA098D1}"/>
              </a:ext>
            </a:extLst>
          </p:cNvPr>
          <p:cNvSpPr txBox="1"/>
          <p:nvPr/>
        </p:nvSpPr>
        <p:spPr>
          <a:xfrm>
            <a:off x="4548514" y="2012215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B050"/>
                </a:solidFill>
              </a:rPr>
              <a:t>4</a:t>
            </a:r>
            <a:r>
              <a:rPr lang="fr-FR" sz="4000" b="1" dirty="0">
                <a:solidFill>
                  <a:srgbClr val="E287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519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1" grpId="1"/>
      <p:bldP spid="12" grpId="0"/>
      <p:bldP spid="12" grpId="1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0">
            <a:extLst>
              <a:ext uri="{FF2B5EF4-FFF2-40B4-BE49-F238E27FC236}">
                <a16:creationId xmlns:a16="http://schemas.microsoft.com/office/drawing/2014/main" id="{909A556A-3245-4401-941F-D0635AA87DDC}"/>
              </a:ext>
            </a:extLst>
          </p:cNvPr>
          <p:cNvGrpSpPr>
            <a:grpSpLocks/>
          </p:cNvGrpSpPr>
          <p:nvPr/>
        </p:nvGrpSpPr>
        <p:grpSpPr bwMode="auto">
          <a:xfrm>
            <a:off x="1693763" y="2164976"/>
            <a:ext cx="335765" cy="571576"/>
            <a:chOff x="107280075" y="109166025"/>
            <a:chExt cx="419100" cy="571500"/>
          </a:xfrm>
        </p:grpSpPr>
        <p:sp>
          <p:nvSpPr>
            <p:cNvPr id="5" name="Text Box 171">
              <a:extLst>
                <a:ext uri="{FF2B5EF4-FFF2-40B4-BE49-F238E27FC236}">
                  <a16:creationId xmlns:a16="http://schemas.microsoft.com/office/drawing/2014/main" id="{E67FEA70-FD25-4B10-BE63-46C416158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" name="AutoShape 172">
              <a:extLst>
                <a:ext uri="{FF2B5EF4-FFF2-40B4-BE49-F238E27FC236}">
                  <a16:creationId xmlns:a16="http://schemas.microsoft.com/office/drawing/2014/main" id="{5A380A6E-6C38-4001-BA84-304F2C2271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173">
            <a:extLst>
              <a:ext uri="{FF2B5EF4-FFF2-40B4-BE49-F238E27FC236}">
                <a16:creationId xmlns:a16="http://schemas.microsoft.com/office/drawing/2014/main" id="{341B758E-2EBF-4F4C-BD45-FD79B8D724B7}"/>
              </a:ext>
            </a:extLst>
          </p:cNvPr>
          <p:cNvGrpSpPr>
            <a:grpSpLocks/>
          </p:cNvGrpSpPr>
          <p:nvPr/>
        </p:nvGrpSpPr>
        <p:grpSpPr bwMode="auto">
          <a:xfrm>
            <a:off x="4414832" y="2164976"/>
            <a:ext cx="297298" cy="571576"/>
            <a:chOff x="107394375" y="109280325"/>
            <a:chExt cx="419100" cy="571500"/>
          </a:xfrm>
        </p:grpSpPr>
        <p:sp>
          <p:nvSpPr>
            <p:cNvPr id="8" name="Text Box 174">
              <a:extLst>
                <a:ext uri="{FF2B5EF4-FFF2-40B4-BE49-F238E27FC236}">
                  <a16:creationId xmlns:a16="http://schemas.microsoft.com/office/drawing/2014/main" id="{ABCE6F9B-498C-43C6-9616-A543C3B016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394375" y="1094422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66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9" name="AutoShape 175">
              <a:extLst>
                <a:ext uri="{FF2B5EF4-FFF2-40B4-BE49-F238E27FC236}">
                  <a16:creationId xmlns:a16="http://schemas.microsoft.com/office/drawing/2014/main" id="{AA928867-6ADF-4C7B-B2B0-D4F993D0552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584875" y="1092803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176">
            <a:extLst>
              <a:ext uri="{FF2B5EF4-FFF2-40B4-BE49-F238E27FC236}">
                <a16:creationId xmlns:a16="http://schemas.microsoft.com/office/drawing/2014/main" id="{7EA3C6C3-BE41-4FAA-8B71-10EA4D0EEEEA}"/>
              </a:ext>
            </a:extLst>
          </p:cNvPr>
          <p:cNvGrpSpPr>
            <a:grpSpLocks/>
          </p:cNvGrpSpPr>
          <p:nvPr/>
        </p:nvGrpSpPr>
        <p:grpSpPr bwMode="auto">
          <a:xfrm>
            <a:off x="3873814" y="2164976"/>
            <a:ext cx="319812" cy="571576"/>
            <a:chOff x="107508675" y="109394625"/>
            <a:chExt cx="419100" cy="571500"/>
          </a:xfrm>
        </p:grpSpPr>
        <p:sp>
          <p:nvSpPr>
            <p:cNvPr id="11" name="Text Box 177">
              <a:extLst>
                <a:ext uri="{FF2B5EF4-FFF2-40B4-BE49-F238E27FC236}">
                  <a16:creationId xmlns:a16="http://schemas.microsoft.com/office/drawing/2014/main" id="{3B588BE2-D92A-4697-B748-6776B4EA9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8675" y="1095565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65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2" name="AutoShape 178">
              <a:extLst>
                <a:ext uri="{FF2B5EF4-FFF2-40B4-BE49-F238E27FC236}">
                  <a16:creationId xmlns:a16="http://schemas.microsoft.com/office/drawing/2014/main" id="{0F6BB1FD-17DF-4EFF-B7D2-9BD4524488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699175" y="1093946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79">
            <a:extLst>
              <a:ext uri="{FF2B5EF4-FFF2-40B4-BE49-F238E27FC236}">
                <a16:creationId xmlns:a16="http://schemas.microsoft.com/office/drawing/2014/main" id="{9ECBE7F2-8AB9-41D6-81E2-599CDB3B5A91}"/>
              </a:ext>
            </a:extLst>
          </p:cNvPr>
          <p:cNvGrpSpPr>
            <a:grpSpLocks/>
          </p:cNvGrpSpPr>
          <p:nvPr/>
        </p:nvGrpSpPr>
        <p:grpSpPr bwMode="auto">
          <a:xfrm>
            <a:off x="3345927" y="2164976"/>
            <a:ext cx="310910" cy="571576"/>
            <a:chOff x="107622975" y="109508925"/>
            <a:chExt cx="419100" cy="571500"/>
          </a:xfrm>
        </p:grpSpPr>
        <p:sp>
          <p:nvSpPr>
            <p:cNvPr id="14" name="Text Box 180">
              <a:extLst>
                <a:ext uri="{FF2B5EF4-FFF2-40B4-BE49-F238E27FC236}">
                  <a16:creationId xmlns:a16="http://schemas.microsoft.com/office/drawing/2014/main" id="{B325403B-A5DA-4A33-8E35-0880D82B9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22975" y="1096708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64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5" name="AutoShape 181">
              <a:extLst>
                <a:ext uri="{FF2B5EF4-FFF2-40B4-BE49-F238E27FC236}">
                  <a16:creationId xmlns:a16="http://schemas.microsoft.com/office/drawing/2014/main" id="{E8E61BD1-7D08-43A2-AEE4-7521F29F60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813475" y="1095089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Group 182">
            <a:extLst>
              <a:ext uri="{FF2B5EF4-FFF2-40B4-BE49-F238E27FC236}">
                <a16:creationId xmlns:a16="http://schemas.microsoft.com/office/drawing/2014/main" id="{0E16D5AD-B8D7-4410-973E-C1F7F77494A3}"/>
              </a:ext>
            </a:extLst>
          </p:cNvPr>
          <p:cNvGrpSpPr>
            <a:grpSpLocks/>
          </p:cNvGrpSpPr>
          <p:nvPr/>
        </p:nvGrpSpPr>
        <p:grpSpPr bwMode="auto">
          <a:xfrm>
            <a:off x="2767317" y="2164976"/>
            <a:ext cx="312637" cy="571576"/>
            <a:chOff x="107737275" y="109623225"/>
            <a:chExt cx="419100" cy="571500"/>
          </a:xfrm>
        </p:grpSpPr>
        <p:sp>
          <p:nvSpPr>
            <p:cNvPr id="17" name="Text Box 183">
              <a:extLst>
                <a:ext uri="{FF2B5EF4-FFF2-40B4-BE49-F238E27FC236}">
                  <a16:creationId xmlns:a16="http://schemas.microsoft.com/office/drawing/2014/main" id="{8127F79C-B4E3-47DA-A4DA-EA60562B78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37275" y="1097851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63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8" name="AutoShape 184">
              <a:extLst>
                <a:ext uri="{FF2B5EF4-FFF2-40B4-BE49-F238E27FC236}">
                  <a16:creationId xmlns:a16="http://schemas.microsoft.com/office/drawing/2014/main" id="{F01D4FF2-D234-4817-9F52-AD7DD62661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927775" y="1096232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9" name="Group 185">
            <a:extLst>
              <a:ext uri="{FF2B5EF4-FFF2-40B4-BE49-F238E27FC236}">
                <a16:creationId xmlns:a16="http://schemas.microsoft.com/office/drawing/2014/main" id="{654D2000-7F70-4FC0-9B68-C492E0053004}"/>
              </a:ext>
            </a:extLst>
          </p:cNvPr>
          <p:cNvGrpSpPr>
            <a:grpSpLocks/>
          </p:cNvGrpSpPr>
          <p:nvPr/>
        </p:nvGrpSpPr>
        <p:grpSpPr bwMode="auto">
          <a:xfrm>
            <a:off x="2241006" y="2164976"/>
            <a:ext cx="301170" cy="571576"/>
            <a:chOff x="107851575" y="109737525"/>
            <a:chExt cx="419100" cy="571500"/>
          </a:xfrm>
        </p:grpSpPr>
        <p:sp>
          <p:nvSpPr>
            <p:cNvPr id="20" name="Text Box 186">
              <a:extLst>
                <a:ext uri="{FF2B5EF4-FFF2-40B4-BE49-F238E27FC236}">
                  <a16:creationId xmlns:a16="http://schemas.microsoft.com/office/drawing/2014/main" id="{B16F6C3F-78D8-405A-AA55-A229FA6E7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62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1" name="AutoShape 187">
              <a:extLst>
                <a:ext uri="{FF2B5EF4-FFF2-40B4-BE49-F238E27FC236}">
                  <a16:creationId xmlns:a16="http://schemas.microsoft.com/office/drawing/2014/main" id="{99E8CCFC-299C-4594-B382-104A229285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oup 188">
            <a:extLst>
              <a:ext uri="{FF2B5EF4-FFF2-40B4-BE49-F238E27FC236}">
                <a16:creationId xmlns:a16="http://schemas.microsoft.com/office/drawing/2014/main" id="{540775A7-08E6-470F-BBDE-B7367FC6A7E3}"/>
              </a:ext>
            </a:extLst>
          </p:cNvPr>
          <p:cNvGrpSpPr>
            <a:grpSpLocks/>
          </p:cNvGrpSpPr>
          <p:nvPr/>
        </p:nvGrpSpPr>
        <p:grpSpPr bwMode="auto">
          <a:xfrm>
            <a:off x="4933515" y="2164976"/>
            <a:ext cx="304107" cy="571576"/>
            <a:chOff x="107851575" y="109737525"/>
            <a:chExt cx="419100" cy="571500"/>
          </a:xfrm>
        </p:grpSpPr>
        <p:sp>
          <p:nvSpPr>
            <p:cNvPr id="23" name="Text Box 189">
              <a:extLst>
                <a:ext uri="{FF2B5EF4-FFF2-40B4-BE49-F238E27FC236}">
                  <a16:creationId xmlns:a16="http://schemas.microsoft.com/office/drawing/2014/main" id="{E98A4346-58E3-4248-8940-8245C4F69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67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4" name="AutoShape 190">
              <a:extLst>
                <a:ext uri="{FF2B5EF4-FFF2-40B4-BE49-F238E27FC236}">
                  <a16:creationId xmlns:a16="http://schemas.microsoft.com/office/drawing/2014/main" id="{5A133306-E195-47E3-9E88-307A20A92F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191">
            <a:extLst>
              <a:ext uri="{FF2B5EF4-FFF2-40B4-BE49-F238E27FC236}">
                <a16:creationId xmlns:a16="http://schemas.microsoft.com/office/drawing/2014/main" id="{28DD18D6-0ABE-4ADD-B9AD-7C250F5CDF63}"/>
              </a:ext>
            </a:extLst>
          </p:cNvPr>
          <p:cNvGrpSpPr>
            <a:grpSpLocks/>
          </p:cNvGrpSpPr>
          <p:nvPr/>
        </p:nvGrpSpPr>
        <p:grpSpPr bwMode="auto">
          <a:xfrm>
            <a:off x="5437008" y="2164976"/>
            <a:ext cx="370826" cy="571576"/>
            <a:chOff x="107851575" y="109737525"/>
            <a:chExt cx="419100" cy="571500"/>
          </a:xfrm>
        </p:grpSpPr>
        <p:sp>
          <p:nvSpPr>
            <p:cNvPr id="26" name="Text Box 192">
              <a:extLst>
                <a:ext uri="{FF2B5EF4-FFF2-40B4-BE49-F238E27FC236}">
                  <a16:creationId xmlns:a16="http://schemas.microsoft.com/office/drawing/2014/main" id="{6F83FC62-D8C3-40EF-AD82-3A3738F2B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7" name="AutoShape 193">
              <a:extLst>
                <a:ext uri="{FF2B5EF4-FFF2-40B4-BE49-F238E27FC236}">
                  <a16:creationId xmlns:a16="http://schemas.microsoft.com/office/drawing/2014/main" id="{6DFD83B7-367C-4DA5-B374-5E1521B25D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8" name="Group 194">
            <a:extLst>
              <a:ext uri="{FF2B5EF4-FFF2-40B4-BE49-F238E27FC236}">
                <a16:creationId xmlns:a16="http://schemas.microsoft.com/office/drawing/2014/main" id="{6A8E9D8B-E047-4A33-9F12-E82636D837E8}"/>
              </a:ext>
            </a:extLst>
          </p:cNvPr>
          <p:cNvGrpSpPr>
            <a:grpSpLocks/>
          </p:cNvGrpSpPr>
          <p:nvPr/>
        </p:nvGrpSpPr>
        <p:grpSpPr bwMode="auto">
          <a:xfrm>
            <a:off x="5956548" y="2164976"/>
            <a:ext cx="397493" cy="571576"/>
            <a:chOff x="107851575" y="109737525"/>
            <a:chExt cx="419100" cy="571500"/>
          </a:xfrm>
        </p:grpSpPr>
        <p:sp>
          <p:nvSpPr>
            <p:cNvPr id="29" name="Text Box 195">
              <a:extLst>
                <a:ext uri="{FF2B5EF4-FFF2-40B4-BE49-F238E27FC236}">
                  <a16:creationId xmlns:a16="http://schemas.microsoft.com/office/drawing/2014/main" id="{FD9A58DD-5BE2-445E-82BE-558E15B57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0" name="AutoShape 196">
              <a:extLst>
                <a:ext uri="{FF2B5EF4-FFF2-40B4-BE49-F238E27FC236}">
                  <a16:creationId xmlns:a16="http://schemas.microsoft.com/office/drawing/2014/main" id="{C2ED58DC-8AF1-4997-A714-EDA9DD9273E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pic>
        <p:nvPicPr>
          <p:cNvPr id="31" name="Picture 197" descr="file num vierge">
            <a:extLst>
              <a:ext uri="{FF2B5EF4-FFF2-40B4-BE49-F238E27FC236}">
                <a16:creationId xmlns:a16="http://schemas.microsoft.com/office/drawing/2014/main" id="{EC2E0C3E-9472-488E-A6AA-4C1DC16DE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5" y="2061364"/>
            <a:ext cx="4718403" cy="1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32" name="Picture 198" descr="file num vierge">
            <a:extLst>
              <a:ext uri="{FF2B5EF4-FFF2-40B4-BE49-F238E27FC236}">
                <a16:creationId xmlns:a16="http://schemas.microsoft.com/office/drawing/2014/main" id="{0C71454A-E84B-442F-B46D-193ECA962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6" t="-24518"/>
          <a:stretch>
            <a:fillRect/>
          </a:stretch>
        </p:blipFill>
        <p:spPr bwMode="auto">
          <a:xfrm>
            <a:off x="4789592" y="2035960"/>
            <a:ext cx="4318912" cy="12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33" name="Group 199">
            <a:extLst>
              <a:ext uri="{FF2B5EF4-FFF2-40B4-BE49-F238E27FC236}">
                <a16:creationId xmlns:a16="http://schemas.microsoft.com/office/drawing/2014/main" id="{BCBD3E97-4096-4984-9CED-A31730857162}"/>
              </a:ext>
            </a:extLst>
          </p:cNvPr>
          <p:cNvGrpSpPr>
            <a:grpSpLocks/>
          </p:cNvGrpSpPr>
          <p:nvPr/>
        </p:nvGrpSpPr>
        <p:grpSpPr bwMode="auto">
          <a:xfrm>
            <a:off x="1163842" y="2162376"/>
            <a:ext cx="335765" cy="571576"/>
            <a:chOff x="107280075" y="109166025"/>
            <a:chExt cx="419100" cy="571500"/>
          </a:xfrm>
        </p:grpSpPr>
        <p:sp>
          <p:nvSpPr>
            <p:cNvPr id="34" name="Text Box 200">
              <a:extLst>
                <a:ext uri="{FF2B5EF4-FFF2-40B4-BE49-F238E27FC236}">
                  <a16:creationId xmlns:a16="http://schemas.microsoft.com/office/drawing/2014/main" id="{1DFD2B5E-9B1B-4E04-BE9C-8BD834AFC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5" name="AutoShape 201">
              <a:extLst>
                <a:ext uri="{FF2B5EF4-FFF2-40B4-BE49-F238E27FC236}">
                  <a16:creationId xmlns:a16="http://schemas.microsoft.com/office/drawing/2014/main" id="{CE85C8ED-7F2C-46BD-BF6D-B665AADAF8A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oup 202">
            <a:extLst>
              <a:ext uri="{FF2B5EF4-FFF2-40B4-BE49-F238E27FC236}">
                <a16:creationId xmlns:a16="http://schemas.microsoft.com/office/drawing/2014/main" id="{24E58725-32AC-4C72-B8C2-ABC2924F3926}"/>
              </a:ext>
            </a:extLst>
          </p:cNvPr>
          <p:cNvGrpSpPr>
            <a:grpSpLocks/>
          </p:cNvGrpSpPr>
          <p:nvPr/>
        </p:nvGrpSpPr>
        <p:grpSpPr bwMode="auto">
          <a:xfrm>
            <a:off x="628452" y="2162376"/>
            <a:ext cx="335765" cy="571576"/>
            <a:chOff x="107280075" y="109166025"/>
            <a:chExt cx="419100" cy="571500"/>
          </a:xfrm>
        </p:grpSpPr>
        <p:sp>
          <p:nvSpPr>
            <p:cNvPr id="37" name="Text Box 203">
              <a:extLst>
                <a:ext uri="{FF2B5EF4-FFF2-40B4-BE49-F238E27FC236}">
                  <a16:creationId xmlns:a16="http://schemas.microsoft.com/office/drawing/2014/main" id="{E3A008B5-2CFA-44AC-9FC4-A3F704433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8" name="AutoShape 204">
              <a:extLst>
                <a:ext uri="{FF2B5EF4-FFF2-40B4-BE49-F238E27FC236}">
                  <a16:creationId xmlns:a16="http://schemas.microsoft.com/office/drawing/2014/main" id="{486B99FD-DAE4-4F29-8A9B-46E356D860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39" name="Group 205">
            <a:extLst>
              <a:ext uri="{FF2B5EF4-FFF2-40B4-BE49-F238E27FC236}">
                <a16:creationId xmlns:a16="http://schemas.microsoft.com/office/drawing/2014/main" id="{05D9065C-D206-4E95-9F00-840EFAB6AB05}"/>
              </a:ext>
            </a:extLst>
          </p:cNvPr>
          <p:cNvGrpSpPr>
            <a:grpSpLocks/>
          </p:cNvGrpSpPr>
          <p:nvPr/>
        </p:nvGrpSpPr>
        <p:grpSpPr bwMode="auto">
          <a:xfrm>
            <a:off x="101430" y="2162376"/>
            <a:ext cx="335765" cy="571576"/>
            <a:chOff x="107280075" y="109166025"/>
            <a:chExt cx="419100" cy="571500"/>
          </a:xfrm>
        </p:grpSpPr>
        <p:sp>
          <p:nvSpPr>
            <p:cNvPr id="40" name="Text Box 206">
              <a:extLst>
                <a:ext uri="{FF2B5EF4-FFF2-40B4-BE49-F238E27FC236}">
                  <a16:creationId xmlns:a16="http://schemas.microsoft.com/office/drawing/2014/main" id="{9FD81C09-F9A4-43A5-8B2B-F8D186239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58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1" name="AutoShape 207">
              <a:extLst>
                <a:ext uri="{FF2B5EF4-FFF2-40B4-BE49-F238E27FC236}">
                  <a16:creationId xmlns:a16="http://schemas.microsoft.com/office/drawing/2014/main" id="{F4F5436C-D050-4343-9D47-FEEE5401B7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42" name="Group 208">
            <a:extLst>
              <a:ext uri="{FF2B5EF4-FFF2-40B4-BE49-F238E27FC236}">
                <a16:creationId xmlns:a16="http://schemas.microsoft.com/office/drawing/2014/main" id="{976A8CC3-EEA4-4D4E-9C9F-8C11E1C99FCA}"/>
              </a:ext>
            </a:extLst>
          </p:cNvPr>
          <p:cNvGrpSpPr>
            <a:grpSpLocks/>
          </p:cNvGrpSpPr>
          <p:nvPr/>
        </p:nvGrpSpPr>
        <p:grpSpPr bwMode="auto">
          <a:xfrm>
            <a:off x="6515408" y="2150565"/>
            <a:ext cx="335765" cy="571576"/>
            <a:chOff x="107280075" y="109166025"/>
            <a:chExt cx="419100" cy="571500"/>
          </a:xfrm>
        </p:grpSpPr>
        <p:sp>
          <p:nvSpPr>
            <p:cNvPr id="43" name="Text Box 209">
              <a:extLst>
                <a:ext uri="{FF2B5EF4-FFF2-40B4-BE49-F238E27FC236}">
                  <a16:creationId xmlns:a16="http://schemas.microsoft.com/office/drawing/2014/main" id="{72254054-8D44-4E05-BAE7-5CF0AB889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4" name="AutoShape 210">
              <a:extLst>
                <a:ext uri="{FF2B5EF4-FFF2-40B4-BE49-F238E27FC236}">
                  <a16:creationId xmlns:a16="http://schemas.microsoft.com/office/drawing/2014/main" id="{7695EF05-92A5-4590-A37C-DA0B12D887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45" name="Group 211">
            <a:extLst>
              <a:ext uri="{FF2B5EF4-FFF2-40B4-BE49-F238E27FC236}">
                <a16:creationId xmlns:a16="http://schemas.microsoft.com/office/drawing/2014/main" id="{E5EE37A3-8C2D-44BB-B923-0ACBD7FDE594}"/>
              </a:ext>
            </a:extLst>
          </p:cNvPr>
          <p:cNvGrpSpPr>
            <a:grpSpLocks/>
          </p:cNvGrpSpPr>
          <p:nvPr/>
        </p:nvGrpSpPr>
        <p:grpSpPr bwMode="auto">
          <a:xfrm>
            <a:off x="7043887" y="2162376"/>
            <a:ext cx="335765" cy="571576"/>
            <a:chOff x="107280075" y="109166025"/>
            <a:chExt cx="419100" cy="571500"/>
          </a:xfrm>
        </p:grpSpPr>
        <p:sp>
          <p:nvSpPr>
            <p:cNvPr id="46" name="Text Box 212">
              <a:extLst>
                <a:ext uri="{FF2B5EF4-FFF2-40B4-BE49-F238E27FC236}">
                  <a16:creationId xmlns:a16="http://schemas.microsoft.com/office/drawing/2014/main" id="{922C6B65-2524-45D7-809F-6090CBA45E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7" name="AutoShape 213">
              <a:extLst>
                <a:ext uri="{FF2B5EF4-FFF2-40B4-BE49-F238E27FC236}">
                  <a16:creationId xmlns:a16="http://schemas.microsoft.com/office/drawing/2014/main" id="{826A81F5-2A89-4BAD-80F9-0C2F092033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oup 214">
            <a:extLst>
              <a:ext uri="{FF2B5EF4-FFF2-40B4-BE49-F238E27FC236}">
                <a16:creationId xmlns:a16="http://schemas.microsoft.com/office/drawing/2014/main" id="{B400050A-9CC3-43B6-931A-92BC16FF5A04}"/>
              </a:ext>
            </a:extLst>
          </p:cNvPr>
          <p:cNvGrpSpPr>
            <a:grpSpLocks/>
          </p:cNvGrpSpPr>
          <p:nvPr/>
        </p:nvGrpSpPr>
        <p:grpSpPr bwMode="auto">
          <a:xfrm>
            <a:off x="7630640" y="2164976"/>
            <a:ext cx="335765" cy="571576"/>
            <a:chOff x="107280075" y="109166025"/>
            <a:chExt cx="419100" cy="571500"/>
          </a:xfrm>
        </p:grpSpPr>
        <p:sp>
          <p:nvSpPr>
            <p:cNvPr id="49" name="Text Box 215">
              <a:extLst>
                <a:ext uri="{FF2B5EF4-FFF2-40B4-BE49-F238E27FC236}">
                  <a16:creationId xmlns:a16="http://schemas.microsoft.com/office/drawing/2014/main" id="{E28C203B-E4D8-4640-98D3-C79E6FBCC0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72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AutoShape 216">
              <a:extLst>
                <a:ext uri="{FF2B5EF4-FFF2-40B4-BE49-F238E27FC236}">
                  <a16:creationId xmlns:a16="http://schemas.microsoft.com/office/drawing/2014/main" id="{504925C9-46C1-4191-A610-D3ABCC5D47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oup 217">
            <a:extLst>
              <a:ext uri="{FF2B5EF4-FFF2-40B4-BE49-F238E27FC236}">
                <a16:creationId xmlns:a16="http://schemas.microsoft.com/office/drawing/2014/main" id="{2DE2AEE2-9801-4334-A6DA-9088319AD25C}"/>
              </a:ext>
            </a:extLst>
          </p:cNvPr>
          <p:cNvGrpSpPr>
            <a:grpSpLocks/>
          </p:cNvGrpSpPr>
          <p:nvPr/>
        </p:nvGrpSpPr>
        <p:grpSpPr bwMode="auto">
          <a:xfrm>
            <a:off x="8159148" y="2164976"/>
            <a:ext cx="335765" cy="571576"/>
            <a:chOff x="107280075" y="109166025"/>
            <a:chExt cx="419100" cy="571500"/>
          </a:xfrm>
        </p:grpSpPr>
        <p:sp>
          <p:nvSpPr>
            <p:cNvPr id="52" name="Text Box 218">
              <a:extLst>
                <a:ext uri="{FF2B5EF4-FFF2-40B4-BE49-F238E27FC236}">
                  <a16:creationId xmlns:a16="http://schemas.microsoft.com/office/drawing/2014/main" id="{F7048BF8-CC6E-4AC0-86B6-60778932DF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73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3" name="AutoShape 219">
              <a:extLst>
                <a:ext uri="{FF2B5EF4-FFF2-40B4-BE49-F238E27FC236}">
                  <a16:creationId xmlns:a16="http://schemas.microsoft.com/office/drawing/2014/main" id="{CCBE83AB-139C-45B6-A911-9C31A48E9C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54" name="Group 220">
            <a:extLst>
              <a:ext uri="{FF2B5EF4-FFF2-40B4-BE49-F238E27FC236}">
                <a16:creationId xmlns:a16="http://schemas.microsoft.com/office/drawing/2014/main" id="{36E7FED3-FAB8-45D2-872B-A732E09ED666}"/>
              </a:ext>
            </a:extLst>
          </p:cNvPr>
          <p:cNvGrpSpPr>
            <a:grpSpLocks/>
          </p:cNvGrpSpPr>
          <p:nvPr/>
        </p:nvGrpSpPr>
        <p:grpSpPr bwMode="auto">
          <a:xfrm>
            <a:off x="8691789" y="2150565"/>
            <a:ext cx="335765" cy="571576"/>
            <a:chOff x="107280075" y="109166025"/>
            <a:chExt cx="419100" cy="571500"/>
          </a:xfrm>
        </p:grpSpPr>
        <p:sp>
          <p:nvSpPr>
            <p:cNvPr id="55" name="Text Box 221">
              <a:extLst>
                <a:ext uri="{FF2B5EF4-FFF2-40B4-BE49-F238E27FC236}">
                  <a16:creationId xmlns:a16="http://schemas.microsoft.com/office/drawing/2014/main" id="{7F24A495-C7F5-4B80-9C5C-0B203791F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74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6" name="AutoShape 222">
              <a:extLst>
                <a:ext uri="{FF2B5EF4-FFF2-40B4-BE49-F238E27FC236}">
                  <a16:creationId xmlns:a16="http://schemas.microsoft.com/office/drawing/2014/main" id="{7B71B946-8D37-4A4D-B5AC-B3EEEEB4B1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57" name="AutoShape 223">
            <a:extLst>
              <a:ext uri="{FF2B5EF4-FFF2-40B4-BE49-F238E27FC236}">
                <a16:creationId xmlns:a16="http://schemas.microsoft.com/office/drawing/2014/main" id="{23825A1D-534F-4101-8ACB-B155FA914D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13779" y="1982246"/>
            <a:ext cx="158" cy="172463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58" name="AutoShape 224">
            <a:extLst>
              <a:ext uri="{FF2B5EF4-FFF2-40B4-BE49-F238E27FC236}">
                <a16:creationId xmlns:a16="http://schemas.microsoft.com/office/drawing/2014/main" id="{4F89E837-D2B3-4C50-A103-7A6A685AE8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65655" y="1996207"/>
            <a:ext cx="158" cy="172463"/>
          </a:xfrm>
          <a:prstGeom prst="straightConnector1">
            <a:avLst/>
          </a:prstGeom>
          <a:noFill/>
          <a:ln w="25400" algn="ctr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64" name="Ellipse 63">
            <a:extLst>
              <a:ext uri="{FF2B5EF4-FFF2-40B4-BE49-F238E27FC236}">
                <a16:creationId xmlns:a16="http://schemas.microsoft.com/office/drawing/2014/main" id="{7197CFA8-69A7-439D-8D48-BA95D166CA61}"/>
              </a:ext>
            </a:extLst>
          </p:cNvPr>
          <p:cNvSpPr/>
          <p:nvPr/>
        </p:nvSpPr>
        <p:spPr>
          <a:xfrm>
            <a:off x="3843149" y="2344017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50684875-1921-47F7-9521-57C977ECA06E}"/>
              </a:ext>
            </a:extLst>
          </p:cNvPr>
          <p:cNvSpPr/>
          <p:nvPr/>
        </p:nvSpPr>
        <p:spPr>
          <a:xfrm>
            <a:off x="4390409" y="2344016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FD3522B5-2BD8-496F-9364-EC299DAF4AD1}"/>
              </a:ext>
            </a:extLst>
          </p:cNvPr>
          <p:cNvCxnSpPr/>
          <p:nvPr/>
        </p:nvCxnSpPr>
        <p:spPr>
          <a:xfrm>
            <a:off x="1145897" y="1528288"/>
            <a:ext cx="167882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B6D80C31-0757-4351-9E16-95CD9924BE52}"/>
              </a:ext>
            </a:extLst>
          </p:cNvPr>
          <p:cNvCxnSpPr/>
          <p:nvPr/>
        </p:nvCxnSpPr>
        <p:spPr>
          <a:xfrm flipH="1">
            <a:off x="6682499" y="1564159"/>
            <a:ext cx="21776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lipse 67">
            <a:extLst>
              <a:ext uri="{FF2B5EF4-FFF2-40B4-BE49-F238E27FC236}">
                <a16:creationId xmlns:a16="http://schemas.microsoft.com/office/drawing/2014/main" id="{06BA3B38-126F-487D-892A-22C103E3DC04}"/>
              </a:ext>
            </a:extLst>
          </p:cNvPr>
          <p:cNvSpPr/>
          <p:nvPr/>
        </p:nvSpPr>
        <p:spPr>
          <a:xfrm>
            <a:off x="1151526" y="2355898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144B4836-663B-47AA-83A9-CB5E8BB705A6}"/>
              </a:ext>
            </a:extLst>
          </p:cNvPr>
          <p:cNvSpPr/>
          <p:nvPr/>
        </p:nvSpPr>
        <p:spPr>
          <a:xfrm>
            <a:off x="6509221" y="2324215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626BF6C8-0705-4F19-BCC6-B3AA88E367A5}"/>
              </a:ext>
            </a:extLst>
          </p:cNvPr>
          <p:cNvSpPr txBox="1"/>
          <p:nvPr/>
        </p:nvSpPr>
        <p:spPr>
          <a:xfrm>
            <a:off x="39553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650 &lt;  651  &lt;  652</a:t>
            </a:r>
          </a:p>
          <a:p>
            <a:pPr algn="ctr"/>
            <a:r>
              <a:rPr lang="fr-FR" dirty="0"/>
              <a:t> à l’unité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52C1FEEF-7261-41B6-BC83-9E9A4ED603F8}"/>
              </a:ext>
            </a:extLst>
          </p:cNvPr>
          <p:cNvSpPr txBox="1"/>
          <p:nvPr/>
        </p:nvSpPr>
        <p:spPr>
          <a:xfrm>
            <a:off x="327585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65</a:t>
            </a:r>
            <a:r>
              <a:rPr lang="fr-FR" dirty="0">
                <a:solidFill>
                  <a:srgbClr val="00B050"/>
                </a:solidFill>
              </a:rPr>
              <a:t>0</a:t>
            </a:r>
            <a:r>
              <a:rPr lang="fr-FR" dirty="0"/>
              <a:t> &lt;  651  &lt;  66</a:t>
            </a:r>
            <a:r>
              <a:rPr lang="fr-FR" dirty="0">
                <a:solidFill>
                  <a:srgbClr val="00B050"/>
                </a:solidFill>
              </a:rPr>
              <a:t>0</a:t>
            </a:r>
          </a:p>
          <a:p>
            <a:pPr algn="ctr"/>
            <a:r>
              <a:rPr lang="fr-FR" dirty="0"/>
              <a:t> à la dizaine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04BDF720-8252-4928-9438-A2C3CE423F3D}"/>
              </a:ext>
            </a:extLst>
          </p:cNvPr>
          <p:cNvSpPr txBox="1"/>
          <p:nvPr/>
        </p:nvSpPr>
        <p:spPr>
          <a:xfrm>
            <a:off x="6254922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  <a:r>
              <a:rPr lang="fr-FR" dirty="0"/>
              <a:t> &lt;  138  &lt;  7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</a:p>
          <a:p>
            <a:pPr algn="ctr"/>
            <a:r>
              <a:rPr lang="fr-FR" dirty="0"/>
              <a:t> à la centaine</a:t>
            </a:r>
          </a:p>
        </p:txBody>
      </p:sp>
      <p:sp>
        <p:nvSpPr>
          <p:cNvPr id="60" name="Text Box 226">
            <a:extLst>
              <a:ext uri="{FF2B5EF4-FFF2-40B4-BE49-F238E27FC236}">
                <a16:creationId xmlns:a16="http://schemas.microsoft.com/office/drawing/2014/main" id="{3C17B23D-626D-475E-9C07-AFBDCAF6C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217" y="1653292"/>
            <a:ext cx="347662" cy="21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651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61" name="AutoShape 227">
            <a:extLst>
              <a:ext uri="{FF2B5EF4-FFF2-40B4-BE49-F238E27FC236}">
                <a16:creationId xmlns:a16="http://schemas.microsoft.com/office/drawing/2014/main" id="{D8DE7490-7F31-4679-B5D2-F47E9B0EE6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77007" y="1844994"/>
            <a:ext cx="604" cy="21346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D8BBC574-5F99-4290-8A75-CAB7A8BA6BEC}"/>
              </a:ext>
            </a:extLst>
          </p:cNvPr>
          <p:cNvCxnSpPr>
            <a:cxnSpLocks/>
          </p:cNvCxnSpPr>
          <p:nvPr/>
        </p:nvCxnSpPr>
        <p:spPr>
          <a:xfrm>
            <a:off x="3795538" y="1743465"/>
            <a:ext cx="238182" cy="32585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209BF853-F376-4DAF-9B7D-CC79826678F2}"/>
              </a:ext>
            </a:extLst>
          </p:cNvPr>
          <p:cNvCxnSpPr>
            <a:cxnSpLocks/>
          </p:cNvCxnSpPr>
          <p:nvPr/>
        </p:nvCxnSpPr>
        <p:spPr>
          <a:xfrm flipH="1">
            <a:off x="4553022" y="1696679"/>
            <a:ext cx="236734" cy="3355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0D184569-3A0D-4D05-B10C-C5EE7266B9C3}"/>
              </a:ext>
            </a:extLst>
          </p:cNvPr>
          <p:cNvCxnSpPr>
            <a:cxnSpLocks/>
          </p:cNvCxnSpPr>
          <p:nvPr/>
        </p:nvCxnSpPr>
        <p:spPr>
          <a:xfrm>
            <a:off x="3865674" y="1833674"/>
            <a:ext cx="152968" cy="22441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>
            <a:extLst>
              <a:ext uri="{FF2B5EF4-FFF2-40B4-BE49-F238E27FC236}">
                <a16:creationId xmlns:a16="http://schemas.microsoft.com/office/drawing/2014/main" id="{A6DE1BE2-93F5-4909-8329-83F812EB6CEA}"/>
              </a:ext>
            </a:extLst>
          </p:cNvPr>
          <p:cNvCxnSpPr>
            <a:cxnSpLocks/>
          </p:cNvCxnSpPr>
          <p:nvPr/>
        </p:nvCxnSpPr>
        <p:spPr>
          <a:xfrm flipH="1">
            <a:off x="4129633" y="1852723"/>
            <a:ext cx="118368" cy="20322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32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8" grpId="0" animBg="1"/>
      <p:bldP spid="69" grpId="0" animBg="1"/>
      <p:bldP spid="70" grpId="0"/>
      <p:bldP spid="71" grpId="0"/>
      <p:bldP spid="72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0">
            <a:extLst>
              <a:ext uri="{FF2B5EF4-FFF2-40B4-BE49-F238E27FC236}">
                <a16:creationId xmlns:a16="http://schemas.microsoft.com/office/drawing/2014/main" id="{5CEF8F20-C286-4163-B9EF-F7B78E2E462C}"/>
              </a:ext>
            </a:extLst>
          </p:cNvPr>
          <p:cNvGrpSpPr>
            <a:grpSpLocks/>
          </p:cNvGrpSpPr>
          <p:nvPr/>
        </p:nvGrpSpPr>
        <p:grpSpPr bwMode="auto">
          <a:xfrm>
            <a:off x="1693763" y="2164976"/>
            <a:ext cx="335765" cy="571576"/>
            <a:chOff x="107280075" y="109166025"/>
            <a:chExt cx="419100" cy="571500"/>
          </a:xfrm>
        </p:grpSpPr>
        <p:sp>
          <p:nvSpPr>
            <p:cNvPr id="58" name="Text Box 171">
              <a:extLst>
                <a:ext uri="{FF2B5EF4-FFF2-40B4-BE49-F238E27FC236}">
                  <a16:creationId xmlns:a16="http://schemas.microsoft.com/office/drawing/2014/main" id="{7CF9837F-1E64-4651-908D-42AE9AE89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9" name="AutoShape 172">
              <a:extLst>
                <a:ext uri="{FF2B5EF4-FFF2-40B4-BE49-F238E27FC236}">
                  <a16:creationId xmlns:a16="http://schemas.microsoft.com/office/drawing/2014/main" id="{ED12BA54-2D28-4F5A-BBD2-05CC025C13C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Group 173">
            <a:extLst>
              <a:ext uri="{FF2B5EF4-FFF2-40B4-BE49-F238E27FC236}">
                <a16:creationId xmlns:a16="http://schemas.microsoft.com/office/drawing/2014/main" id="{0FE411B1-666A-4155-BC8E-4FB3510303C4}"/>
              </a:ext>
            </a:extLst>
          </p:cNvPr>
          <p:cNvGrpSpPr>
            <a:grpSpLocks/>
          </p:cNvGrpSpPr>
          <p:nvPr/>
        </p:nvGrpSpPr>
        <p:grpSpPr bwMode="auto">
          <a:xfrm>
            <a:off x="4414832" y="2164976"/>
            <a:ext cx="297298" cy="571576"/>
            <a:chOff x="107394375" y="109280325"/>
            <a:chExt cx="419100" cy="571500"/>
          </a:xfrm>
        </p:grpSpPr>
        <p:sp>
          <p:nvSpPr>
            <p:cNvPr id="56" name="Text Box 174">
              <a:extLst>
                <a:ext uri="{FF2B5EF4-FFF2-40B4-BE49-F238E27FC236}">
                  <a16:creationId xmlns:a16="http://schemas.microsoft.com/office/drawing/2014/main" id="{95E6B948-B332-441B-8DBE-750226602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394375" y="1094422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43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7" name="AutoShape 175">
              <a:extLst>
                <a:ext uri="{FF2B5EF4-FFF2-40B4-BE49-F238E27FC236}">
                  <a16:creationId xmlns:a16="http://schemas.microsoft.com/office/drawing/2014/main" id="{E1E3E0A4-1563-40F8-84DF-CBB28B7726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584875" y="1092803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176">
            <a:extLst>
              <a:ext uri="{FF2B5EF4-FFF2-40B4-BE49-F238E27FC236}">
                <a16:creationId xmlns:a16="http://schemas.microsoft.com/office/drawing/2014/main" id="{CDCE0426-1539-43DC-A5ED-98A88292DCA1}"/>
              </a:ext>
            </a:extLst>
          </p:cNvPr>
          <p:cNvGrpSpPr>
            <a:grpSpLocks/>
          </p:cNvGrpSpPr>
          <p:nvPr/>
        </p:nvGrpSpPr>
        <p:grpSpPr bwMode="auto">
          <a:xfrm>
            <a:off x="3873814" y="2164976"/>
            <a:ext cx="319812" cy="571576"/>
            <a:chOff x="107508675" y="109394625"/>
            <a:chExt cx="419100" cy="571500"/>
          </a:xfrm>
        </p:grpSpPr>
        <p:sp>
          <p:nvSpPr>
            <p:cNvPr id="54" name="Text Box 177">
              <a:extLst>
                <a:ext uri="{FF2B5EF4-FFF2-40B4-BE49-F238E27FC236}">
                  <a16:creationId xmlns:a16="http://schemas.microsoft.com/office/drawing/2014/main" id="{7193EF54-67C3-43C2-A89A-03C09E5BB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8675" y="1095565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42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5" name="AutoShape 178">
              <a:extLst>
                <a:ext uri="{FF2B5EF4-FFF2-40B4-BE49-F238E27FC236}">
                  <a16:creationId xmlns:a16="http://schemas.microsoft.com/office/drawing/2014/main" id="{ABA80823-6FAE-423C-9ADE-B234BBA5A1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699175" y="1093946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Group 179">
            <a:extLst>
              <a:ext uri="{FF2B5EF4-FFF2-40B4-BE49-F238E27FC236}">
                <a16:creationId xmlns:a16="http://schemas.microsoft.com/office/drawing/2014/main" id="{21FCBD1D-6A43-428F-B8EF-BA2CCE6FCA24}"/>
              </a:ext>
            </a:extLst>
          </p:cNvPr>
          <p:cNvGrpSpPr>
            <a:grpSpLocks/>
          </p:cNvGrpSpPr>
          <p:nvPr/>
        </p:nvGrpSpPr>
        <p:grpSpPr bwMode="auto">
          <a:xfrm>
            <a:off x="3345927" y="2164976"/>
            <a:ext cx="310910" cy="571576"/>
            <a:chOff x="107622975" y="109508925"/>
            <a:chExt cx="419100" cy="571500"/>
          </a:xfrm>
        </p:grpSpPr>
        <p:sp>
          <p:nvSpPr>
            <p:cNvPr id="52" name="Text Box 180">
              <a:extLst>
                <a:ext uri="{FF2B5EF4-FFF2-40B4-BE49-F238E27FC236}">
                  <a16:creationId xmlns:a16="http://schemas.microsoft.com/office/drawing/2014/main" id="{3D931782-113C-45FD-B27C-85D931E2AA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22975" y="1096708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3" name="AutoShape 181">
              <a:extLst>
                <a:ext uri="{FF2B5EF4-FFF2-40B4-BE49-F238E27FC236}">
                  <a16:creationId xmlns:a16="http://schemas.microsoft.com/office/drawing/2014/main" id="{D71B7EE5-BD06-4BB6-A43B-A5A60BE647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813475" y="1095089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182">
            <a:extLst>
              <a:ext uri="{FF2B5EF4-FFF2-40B4-BE49-F238E27FC236}">
                <a16:creationId xmlns:a16="http://schemas.microsoft.com/office/drawing/2014/main" id="{E782AE75-3A37-4E05-BA86-DE05A781817E}"/>
              </a:ext>
            </a:extLst>
          </p:cNvPr>
          <p:cNvGrpSpPr>
            <a:grpSpLocks/>
          </p:cNvGrpSpPr>
          <p:nvPr/>
        </p:nvGrpSpPr>
        <p:grpSpPr bwMode="auto">
          <a:xfrm>
            <a:off x="2767317" y="2164976"/>
            <a:ext cx="312637" cy="571576"/>
            <a:chOff x="107737275" y="109623225"/>
            <a:chExt cx="419100" cy="571500"/>
          </a:xfrm>
        </p:grpSpPr>
        <p:sp>
          <p:nvSpPr>
            <p:cNvPr id="50" name="Text Box 183">
              <a:extLst>
                <a:ext uri="{FF2B5EF4-FFF2-40B4-BE49-F238E27FC236}">
                  <a16:creationId xmlns:a16="http://schemas.microsoft.com/office/drawing/2014/main" id="{09E93A71-39F8-4D9C-984A-ED664FAD92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37275" y="1097851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1" name="AutoShape 184">
              <a:extLst>
                <a:ext uri="{FF2B5EF4-FFF2-40B4-BE49-F238E27FC236}">
                  <a16:creationId xmlns:a16="http://schemas.microsoft.com/office/drawing/2014/main" id="{81DEC8A2-2566-44EF-B491-F8ED630A53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927775" y="1096232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185">
            <a:extLst>
              <a:ext uri="{FF2B5EF4-FFF2-40B4-BE49-F238E27FC236}">
                <a16:creationId xmlns:a16="http://schemas.microsoft.com/office/drawing/2014/main" id="{A2FA35E1-0547-4422-88C4-ADB35B8D1B2B}"/>
              </a:ext>
            </a:extLst>
          </p:cNvPr>
          <p:cNvGrpSpPr>
            <a:grpSpLocks/>
          </p:cNvGrpSpPr>
          <p:nvPr/>
        </p:nvGrpSpPr>
        <p:grpSpPr bwMode="auto">
          <a:xfrm>
            <a:off x="2241006" y="2164976"/>
            <a:ext cx="301170" cy="571576"/>
            <a:chOff x="107851575" y="109737525"/>
            <a:chExt cx="419100" cy="571500"/>
          </a:xfrm>
        </p:grpSpPr>
        <p:sp>
          <p:nvSpPr>
            <p:cNvPr id="48" name="Text Box 186">
              <a:extLst>
                <a:ext uri="{FF2B5EF4-FFF2-40B4-BE49-F238E27FC236}">
                  <a16:creationId xmlns:a16="http://schemas.microsoft.com/office/drawing/2014/main" id="{41D281AE-281D-46AF-87F8-4EB7E2961F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9" name="AutoShape 187">
              <a:extLst>
                <a:ext uri="{FF2B5EF4-FFF2-40B4-BE49-F238E27FC236}">
                  <a16:creationId xmlns:a16="http://schemas.microsoft.com/office/drawing/2014/main" id="{C3E2D9CC-5E8C-4B44-A963-BE42CDCA69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1" name="Group 188">
            <a:extLst>
              <a:ext uri="{FF2B5EF4-FFF2-40B4-BE49-F238E27FC236}">
                <a16:creationId xmlns:a16="http://schemas.microsoft.com/office/drawing/2014/main" id="{F956F9F4-E2A9-40C9-B122-F924945B69BB}"/>
              </a:ext>
            </a:extLst>
          </p:cNvPr>
          <p:cNvGrpSpPr>
            <a:grpSpLocks/>
          </p:cNvGrpSpPr>
          <p:nvPr/>
        </p:nvGrpSpPr>
        <p:grpSpPr bwMode="auto">
          <a:xfrm>
            <a:off x="4933515" y="2164976"/>
            <a:ext cx="304107" cy="571576"/>
            <a:chOff x="107851575" y="109737525"/>
            <a:chExt cx="419100" cy="571500"/>
          </a:xfrm>
        </p:grpSpPr>
        <p:sp>
          <p:nvSpPr>
            <p:cNvPr id="46" name="Text Box 189">
              <a:extLst>
                <a:ext uri="{FF2B5EF4-FFF2-40B4-BE49-F238E27FC236}">
                  <a16:creationId xmlns:a16="http://schemas.microsoft.com/office/drawing/2014/main" id="{90A28A5C-C7FE-449E-B59F-8C7D425F2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44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7" name="AutoShape 190">
              <a:extLst>
                <a:ext uri="{FF2B5EF4-FFF2-40B4-BE49-F238E27FC236}">
                  <a16:creationId xmlns:a16="http://schemas.microsoft.com/office/drawing/2014/main" id="{0913440F-BFE9-4C7D-94AD-9AEA2B7A62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91">
            <a:extLst>
              <a:ext uri="{FF2B5EF4-FFF2-40B4-BE49-F238E27FC236}">
                <a16:creationId xmlns:a16="http://schemas.microsoft.com/office/drawing/2014/main" id="{FBC94BF9-1E2B-4981-A9EF-36619F12DC01}"/>
              </a:ext>
            </a:extLst>
          </p:cNvPr>
          <p:cNvGrpSpPr>
            <a:grpSpLocks/>
          </p:cNvGrpSpPr>
          <p:nvPr/>
        </p:nvGrpSpPr>
        <p:grpSpPr bwMode="auto">
          <a:xfrm>
            <a:off x="5437008" y="2164976"/>
            <a:ext cx="370826" cy="571576"/>
            <a:chOff x="107851575" y="109737525"/>
            <a:chExt cx="419100" cy="571500"/>
          </a:xfrm>
        </p:grpSpPr>
        <p:sp>
          <p:nvSpPr>
            <p:cNvPr id="44" name="Text Box 192">
              <a:extLst>
                <a:ext uri="{FF2B5EF4-FFF2-40B4-BE49-F238E27FC236}">
                  <a16:creationId xmlns:a16="http://schemas.microsoft.com/office/drawing/2014/main" id="{5C10D071-01EC-4054-9AB3-507A9BAB66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45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5" name="AutoShape 193">
              <a:extLst>
                <a:ext uri="{FF2B5EF4-FFF2-40B4-BE49-F238E27FC236}">
                  <a16:creationId xmlns:a16="http://schemas.microsoft.com/office/drawing/2014/main" id="{BB7F497B-7BEB-4D5F-A457-E9A2C31087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94">
            <a:extLst>
              <a:ext uri="{FF2B5EF4-FFF2-40B4-BE49-F238E27FC236}">
                <a16:creationId xmlns:a16="http://schemas.microsoft.com/office/drawing/2014/main" id="{0087700D-B345-4D7F-93FE-9071B821AD32}"/>
              </a:ext>
            </a:extLst>
          </p:cNvPr>
          <p:cNvGrpSpPr>
            <a:grpSpLocks/>
          </p:cNvGrpSpPr>
          <p:nvPr/>
        </p:nvGrpSpPr>
        <p:grpSpPr bwMode="auto">
          <a:xfrm>
            <a:off x="5956548" y="2164976"/>
            <a:ext cx="397493" cy="571576"/>
            <a:chOff x="107851575" y="109737525"/>
            <a:chExt cx="419100" cy="571500"/>
          </a:xfrm>
        </p:grpSpPr>
        <p:sp>
          <p:nvSpPr>
            <p:cNvPr id="42" name="Text Box 195">
              <a:extLst>
                <a:ext uri="{FF2B5EF4-FFF2-40B4-BE49-F238E27FC236}">
                  <a16:creationId xmlns:a16="http://schemas.microsoft.com/office/drawing/2014/main" id="{D67F2D2E-3846-4A18-978F-6E9366EA7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46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3" name="AutoShape 196">
              <a:extLst>
                <a:ext uri="{FF2B5EF4-FFF2-40B4-BE49-F238E27FC236}">
                  <a16:creationId xmlns:a16="http://schemas.microsoft.com/office/drawing/2014/main" id="{AA4ACC4E-85EA-41BF-8685-B603BC8A533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pic>
        <p:nvPicPr>
          <p:cNvPr id="14" name="Picture 197" descr="file num vierge">
            <a:extLst>
              <a:ext uri="{FF2B5EF4-FFF2-40B4-BE49-F238E27FC236}">
                <a16:creationId xmlns:a16="http://schemas.microsoft.com/office/drawing/2014/main" id="{8A190D64-D3E2-45BE-B3E4-63D04217B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5" y="2061364"/>
            <a:ext cx="4718403" cy="1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198" descr="file num vierge">
            <a:extLst>
              <a:ext uri="{FF2B5EF4-FFF2-40B4-BE49-F238E27FC236}">
                <a16:creationId xmlns:a16="http://schemas.microsoft.com/office/drawing/2014/main" id="{7C450592-9A81-42FB-8785-42245DF3A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6" t="-24518"/>
          <a:stretch>
            <a:fillRect/>
          </a:stretch>
        </p:blipFill>
        <p:spPr bwMode="auto">
          <a:xfrm>
            <a:off x="4789592" y="2035960"/>
            <a:ext cx="4318912" cy="12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16" name="Group 199">
            <a:extLst>
              <a:ext uri="{FF2B5EF4-FFF2-40B4-BE49-F238E27FC236}">
                <a16:creationId xmlns:a16="http://schemas.microsoft.com/office/drawing/2014/main" id="{06CB9A56-5477-4842-A681-5C43ECBCD3A7}"/>
              </a:ext>
            </a:extLst>
          </p:cNvPr>
          <p:cNvGrpSpPr>
            <a:grpSpLocks/>
          </p:cNvGrpSpPr>
          <p:nvPr/>
        </p:nvGrpSpPr>
        <p:grpSpPr bwMode="auto">
          <a:xfrm>
            <a:off x="1163842" y="2162376"/>
            <a:ext cx="335765" cy="571576"/>
            <a:chOff x="107280075" y="109166025"/>
            <a:chExt cx="419100" cy="571500"/>
          </a:xfrm>
        </p:grpSpPr>
        <p:sp>
          <p:nvSpPr>
            <p:cNvPr id="40" name="Text Box 200">
              <a:extLst>
                <a:ext uri="{FF2B5EF4-FFF2-40B4-BE49-F238E27FC236}">
                  <a16:creationId xmlns:a16="http://schemas.microsoft.com/office/drawing/2014/main" id="{7225CCA5-8F1C-47E7-A20B-E8045C435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37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1" name="AutoShape 201">
              <a:extLst>
                <a:ext uri="{FF2B5EF4-FFF2-40B4-BE49-F238E27FC236}">
                  <a16:creationId xmlns:a16="http://schemas.microsoft.com/office/drawing/2014/main" id="{9B574AD1-6C3C-419A-BFF4-CAA377BF67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7" name="Group 202">
            <a:extLst>
              <a:ext uri="{FF2B5EF4-FFF2-40B4-BE49-F238E27FC236}">
                <a16:creationId xmlns:a16="http://schemas.microsoft.com/office/drawing/2014/main" id="{CE98D596-8831-4E98-8B0C-10F6623A0EB9}"/>
              </a:ext>
            </a:extLst>
          </p:cNvPr>
          <p:cNvGrpSpPr>
            <a:grpSpLocks/>
          </p:cNvGrpSpPr>
          <p:nvPr/>
        </p:nvGrpSpPr>
        <p:grpSpPr bwMode="auto">
          <a:xfrm>
            <a:off x="628452" y="2162376"/>
            <a:ext cx="335765" cy="571576"/>
            <a:chOff x="107280075" y="109166025"/>
            <a:chExt cx="419100" cy="571500"/>
          </a:xfrm>
        </p:grpSpPr>
        <p:sp>
          <p:nvSpPr>
            <p:cNvPr id="38" name="Text Box 203">
              <a:extLst>
                <a:ext uri="{FF2B5EF4-FFF2-40B4-BE49-F238E27FC236}">
                  <a16:creationId xmlns:a16="http://schemas.microsoft.com/office/drawing/2014/main" id="{712CC8A2-6437-4187-9ECF-909130024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36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9" name="AutoShape 204">
              <a:extLst>
                <a:ext uri="{FF2B5EF4-FFF2-40B4-BE49-F238E27FC236}">
                  <a16:creationId xmlns:a16="http://schemas.microsoft.com/office/drawing/2014/main" id="{444B526A-1399-403E-8383-E5B63301CF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205">
            <a:extLst>
              <a:ext uri="{FF2B5EF4-FFF2-40B4-BE49-F238E27FC236}">
                <a16:creationId xmlns:a16="http://schemas.microsoft.com/office/drawing/2014/main" id="{90AFB625-E2CB-4E00-BDB2-04C329FC49B8}"/>
              </a:ext>
            </a:extLst>
          </p:cNvPr>
          <p:cNvGrpSpPr>
            <a:grpSpLocks/>
          </p:cNvGrpSpPr>
          <p:nvPr/>
        </p:nvGrpSpPr>
        <p:grpSpPr bwMode="auto">
          <a:xfrm>
            <a:off x="101430" y="2162376"/>
            <a:ext cx="335765" cy="571576"/>
            <a:chOff x="107280075" y="109166025"/>
            <a:chExt cx="419100" cy="571500"/>
          </a:xfrm>
        </p:grpSpPr>
        <p:sp>
          <p:nvSpPr>
            <p:cNvPr id="36" name="Text Box 206">
              <a:extLst>
                <a:ext uri="{FF2B5EF4-FFF2-40B4-BE49-F238E27FC236}">
                  <a16:creationId xmlns:a16="http://schemas.microsoft.com/office/drawing/2014/main" id="{33D604EA-86F9-4A35-8E57-694D5F010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35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7" name="AutoShape 207">
              <a:extLst>
                <a:ext uri="{FF2B5EF4-FFF2-40B4-BE49-F238E27FC236}">
                  <a16:creationId xmlns:a16="http://schemas.microsoft.com/office/drawing/2014/main" id="{BB4AE429-FA0C-48F7-8304-6D597CC425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9" name="Group 208">
            <a:extLst>
              <a:ext uri="{FF2B5EF4-FFF2-40B4-BE49-F238E27FC236}">
                <a16:creationId xmlns:a16="http://schemas.microsoft.com/office/drawing/2014/main" id="{10F9FE65-6C33-42DB-BDBB-4494B3F88F02}"/>
              </a:ext>
            </a:extLst>
          </p:cNvPr>
          <p:cNvGrpSpPr>
            <a:grpSpLocks/>
          </p:cNvGrpSpPr>
          <p:nvPr/>
        </p:nvGrpSpPr>
        <p:grpSpPr bwMode="auto">
          <a:xfrm>
            <a:off x="6515408" y="2150565"/>
            <a:ext cx="335765" cy="571576"/>
            <a:chOff x="107280075" y="109166025"/>
            <a:chExt cx="419100" cy="571500"/>
          </a:xfrm>
        </p:grpSpPr>
        <p:sp>
          <p:nvSpPr>
            <p:cNvPr id="34" name="Text Box 209">
              <a:extLst>
                <a:ext uri="{FF2B5EF4-FFF2-40B4-BE49-F238E27FC236}">
                  <a16:creationId xmlns:a16="http://schemas.microsoft.com/office/drawing/2014/main" id="{B7A753AB-670C-4238-8CE4-97E6FAAC9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47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5" name="AutoShape 210">
              <a:extLst>
                <a:ext uri="{FF2B5EF4-FFF2-40B4-BE49-F238E27FC236}">
                  <a16:creationId xmlns:a16="http://schemas.microsoft.com/office/drawing/2014/main" id="{14272B71-4425-4654-8F80-82F8C16794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211">
            <a:extLst>
              <a:ext uri="{FF2B5EF4-FFF2-40B4-BE49-F238E27FC236}">
                <a16:creationId xmlns:a16="http://schemas.microsoft.com/office/drawing/2014/main" id="{663CE38C-4696-4F0D-80AD-5500AFBA829C}"/>
              </a:ext>
            </a:extLst>
          </p:cNvPr>
          <p:cNvGrpSpPr>
            <a:grpSpLocks/>
          </p:cNvGrpSpPr>
          <p:nvPr/>
        </p:nvGrpSpPr>
        <p:grpSpPr bwMode="auto">
          <a:xfrm>
            <a:off x="7043887" y="2162376"/>
            <a:ext cx="335765" cy="571576"/>
            <a:chOff x="107280075" y="109166025"/>
            <a:chExt cx="419100" cy="571500"/>
          </a:xfrm>
        </p:grpSpPr>
        <p:sp>
          <p:nvSpPr>
            <p:cNvPr id="32" name="Text Box 212">
              <a:extLst>
                <a:ext uri="{FF2B5EF4-FFF2-40B4-BE49-F238E27FC236}">
                  <a16:creationId xmlns:a16="http://schemas.microsoft.com/office/drawing/2014/main" id="{AEAFCB1F-D877-4067-ACB8-6BB628177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3" name="AutoShape 213">
              <a:extLst>
                <a:ext uri="{FF2B5EF4-FFF2-40B4-BE49-F238E27FC236}">
                  <a16:creationId xmlns:a16="http://schemas.microsoft.com/office/drawing/2014/main" id="{A937BC37-35CE-433A-891B-CAF363B52F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oup 214">
            <a:extLst>
              <a:ext uri="{FF2B5EF4-FFF2-40B4-BE49-F238E27FC236}">
                <a16:creationId xmlns:a16="http://schemas.microsoft.com/office/drawing/2014/main" id="{1B61DCA2-EE9E-4F04-889C-9B68CD3FA321}"/>
              </a:ext>
            </a:extLst>
          </p:cNvPr>
          <p:cNvGrpSpPr>
            <a:grpSpLocks/>
          </p:cNvGrpSpPr>
          <p:nvPr/>
        </p:nvGrpSpPr>
        <p:grpSpPr bwMode="auto">
          <a:xfrm>
            <a:off x="7630640" y="2164976"/>
            <a:ext cx="335765" cy="571576"/>
            <a:chOff x="107280075" y="109166025"/>
            <a:chExt cx="419100" cy="571500"/>
          </a:xfrm>
        </p:grpSpPr>
        <p:sp>
          <p:nvSpPr>
            <p:cNvPr id="30" name="Text Box 215">
              <a:extLst>
                <a:ext uri="{FF2B5EF4-FFF2-40B4-BE49-F238E27FC236}">
                  <a16:creationId xmlns:a16="http://schemas.microsoft.com/office/drawing/2014/main" id="{759F1355-0AD6-4308-B6C4-BB2BC2D42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1" name="AutoShape 216">
              <a:extLst>
                <a:ext uri="{FF2B5EF4-FFF2-40B4-BE49-F238E27FC236}">
                  <a16:creationId xmlns:a16="http://schemas.microsoft.com/office/drawing/2014/main" id="{E002C021-72A6-44C1-8529-ABD819A503E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oup 217">
            <a:extLst>
              <a:ext uri="{FF2B5EF4-FFF2-40B4-BE49-F238E27FC236}">
                <a16:creationId xmlns:a16="http://schemas.microsoft.com/office/drawing/2014/main" id="{2586C474-1C31-484F-BA7C-78E2B01B14D1}"/>
              </a:ext>
            </a:extLst>
          </p:cNvPr>
          <p:cNvGrpSpPr>
            <a:grpSpLocks/>
          </p:cNvGrpSpPr>
          <p:nvPr/>
        </p:nvGrpSpPr>
        <p:grpSpPr bwMode="auto">
          <a:xfrm>
            <a:off x="8159148" y="2164976"/>
            <a:ext cx="335765" cy="571576"/>
            <a:chOff x="107280075" y="109166025"/>
            <a:chExt cx="419100" cy="571500"/>
          </a:xfrm>
        </p:grpSpPr>
        <p:sp>
          <p:nvSpPr>
            <p:cNvPr id="28" name="Text Box 218">
              <a:extLst>
                <a:ext uri="{FF2B5EF4-FFF2-40B4-BE49-F238E27FC236}">
                  <a16:creationId xmlns:a16="http://schemas.microsoft.com/office/drawing/2014/main" id="{54AB7CE4-3C1A-4DAF-B9EF-7163F54784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9" name="AutoShape 219">
              <a:extLst>
                <a:ext uri="{FF2B5EF4-FFF2-40B4-BE49-F238E27FC236}">
                  <a16:creationId xmlns:a16="http://schemas.microsoft.com/office/drawing/2014/main" id="{0385BA32-DB27-466C-AE3D-59FBC09733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 220">
            <a:extLst>
              <a:ext uri="{FF2B5EF4-FFF2-40B4-BE49-F238E27FC236}">
                <a16:creationId xmlns:a16="http://schemas.microsoft.com/office/drawing/2014/main" id="{1DA83D24-9BE1-4DAE-B30F-83544401B441}"/>
              </a:ext>
            </a:extLst>
          </p:cNvPr>
          <p:cNvGrpSpPr>
            <a:grpSpLocks/>
          </p:cNvGrpSpPr>
          <p:nvPr/>
        </p:nvGrpSpPr>
        <p:grpSpPr bwMode="auto">
          <a:xfrm>
            <a:off x="8691789" y="2150565"/>
            <a:ext cx="335765" cy="571576"/>
            <a:chOff x="107280075" y="109166025"/>
            <a:chExt cx="419100" cy="571500"/>
          </a:xfrm>
        </p:grpSpPr>
        <p:sp>
          <p:nvSpPr>
            <p:cNvPr id="26" name="Text Box 221">
              <a:extLst>
                <a:ext uri="{FF2B5EF4-FFF2-40B4-BE49-F238E27FC236}">
                  <a16:creationId xmlns:a16="http://schemas.microsoft.com/office/drawing/2014/main" id="{16F4F90B-1047-4922-8203-15CA64E0BA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7" name="AutoShape 222">
              <a:extLst>
                <a:ext uri="{FF2B5EF4-FFF2-40B4-BE49-F238E27FC236}">
                  <a16:creationId xmlns:a16="http://schemas.microsoft.com/office/drawing/2014/main" id="{0EDCFBB1-91D8-474D-8DE5-CAAD2BD09C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24" name="AutoShape 223">
            <a:extLst>
              <a:ext uri="{FF2B5EF4-FFF2-40B4-BE49-F238E27FC236}">
                <a16:creationId xmlns:a16="http://schemas.microsoft.com/office/drawing/2014/main" id="{E3BBEE89-B2D3-4506-95BF-6A14F96386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06726" y="1980999"/>
            <a:ext cx="158" cy="172463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25" name="AutoShape 224">
            <a:extLst>
              <a:ext uri="{FF2B5EF4-FFF2-40B4-BE49-F238E27FC236}">
                <a16:creationId xmlns:a16="http://schemas.microsoft.com/office/drawing/2014/main" id="{E5518072-2CC8-4954-9F23-303887B4B0C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311768" y="1985955"/>
            <a:ext cx="158" cy="172463"/>
          </a:xfrm>
          <a:prstGeom prst="straightConnector1">
            <a:avLst/>
          </a:prstGeom>
          <a:noFill/>
          <a:ln w="25400" algn="ctr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61" name="Text Box 226">
            <a:extLst>
              <a:ext uri="{FF2B5EF4-FFF2-40B4-BE49-F238E27FC236}">
                <a16:creationId xmlns:a16="http://schemas.microsoft.com/office/drawing/2014/main" id="{20076041-71D2-4C68-98A9-C699AE98B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586" y="1642795"/>
            <a:ext cx="3476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485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62" name="AutoShape 227">
            <a:extLst>
              <a:ext uri="{FF2B5EF4-FFF2-40B4-BE49-F238E27FC236}">
                <a16:creationId xmlns:a16="http://schemas.microsoft.com/office/drawing/2014/main" id="{FE117378-785C-4D7E-9FE6-A7E0E17D3F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62556" y="1847584"/>
            <a:ext cx="604" cy="21346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665D6EF9-D7BA-461C-982F-9FB871ECFAD4}"/>
              </a:ext>
            </a:extLst>
          </p:cNvPr>
          <p:cNvCxnSpPr>
            <a:cxnSpLocks/>
          </p:cNvCxnSpPr>
          <p:nvPr/>
        </p:nvCxnSpPr>
        <p:spPr>
          <a:xfrm>
            <a:off x="7013287" y="1687795"/>
            <a:ext cx="187823" cy="3724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51FBA176-DC94-4D5C-913C-FFF626E7922A}"/>
              </a:ext>
            </a:extLst>
          </p:cNvPr>
          <p:cNvCxnSpPr>
            <a:cxnSpLocks/>
          </p:cNvCxnSpPr>
          <p:nvPr/>
        </p:nvCxnSpPr>
        <p:spPr>
          <a:xfrm flipH="1">
            <a:off x="7779719" y="1711409"/>
            <a:ext cx="236734" cy="3355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>
            <a:extLst>
              <a:ext uri="{FF2B5EF4-FFF2-40B4-BE49-F238E27FC236}">
                <a16:creationId xmlns:a16="http://schemas.microsoft.com/office/drawing/2014/main" id="{35815297-5A21-4A83-8C3C-8B73C656D4D6}"/>
              </a:ext>
            </a:extLst>
          </p:cNvPr>
          <p:cNvSpPr/>
          <p:nvPr/>
        </p:nvSpPr>
        <p:spPr>
          <a:xfrm>
            <a:off x="6990877" y="2341417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F4950092-72FF-4F72-BFA3-9D9342BE5ACE}"/>
              </a:ext>
            </a:extLst>
          </p:cNvPr>
          <p:cNvSpPr/>
          <p:nvPr/>
        </p:nvSpPr>
        <p:spPr>
          <a:xfrm>
            <a:off x="7617660" y="2336745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A5B7F6BE-2512-4AFA-A39E-516166FDF4C4}"/>
              </a:ext>
            </a:extLst>
          </p:cNvPr>
          <p:cNvCxnSpPr/>
          <p:nvPr/>
        </p:nvCxnSpPr>
        <p:spPr>
          <a:xfrm>
            <a:off x="2742751" y="1550803"/>
            <a:ext cx="167882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6EDECE72-BD6F-4012-857E-8B1533EBF0F9}"/>
              </a:ext>
            </a:extLst>
          </p:cNvPr>
          <p:cNvCxnSpPr/>
          <p:nvPr/>
        </p:nvCxnSpPr>
        <p:spPr>
          <a:xfrm flipH="1">
            <a:off x="8306348" y="1550803"/>
            <a:ext cx="21776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lipse 68">
            <a:extLst>
              <a:ext uri="{FF2B5EF4-FFF2-40B4-BE49-F238E27FC236}">
                <a16:creationId xmlns:a16="http://schemas.microsoft.com/office/drawing/2014/main" id="{6E2BF344-BA09-4DD7-8CB9-715163A8E4CB}"/>
              </a:ext>
            </a:extLst>
          </p:cNvPr>
          <p:cNvSpPr/>
          <p:nvPr/>
        </p:nvSpPr>
        <p:spPr>
          <a:xfrm>
            <a:off x="2726797" y="2344017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90417AE9-C951-46AE-8875-EC7452F0FEEB}"/>
              </a:ext>
            </a:extLst>
          </p:cNvPr>
          <p:cNvSpPr/>
          <p:nvPr/>
        </p:nvSpPr>
        <p:spPr>
          <a:xfrm>
            <a:off x="8124746" y="2336745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8DADFA27-B5D9-4487-936A-C171E817C656}"/>
              </a:ext>
            </a:extLst>
          </p:cNvPr>
          <p:cNvSpPr txBox="1"/>
          <p:nvPr/>
        </p:nvSpPr>
        <p:spPr>
          <a:xfrm>
            <a:off x="39553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486 &lt;  485  &lt;  487</a:t>
            </a:r>
          </a:p>
          <a:p>
            <a:pPr algn="ctr"/>
            <a:r>
              <a:rPr lang="fr-FR" dirty="0"/>
              <a:t> à l’unité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A0262B86-47BD-45E5-B662-CF37CCB4414E}"/>
              </a:ext>
            </a:extLst>
          </p:cNvPr>
          <p:cNvSpPr txBox="1"/>
          <p:nvPr/>
        </p:nvSpPr>
        <p:spPr>
          <a:xfrm>
            <a:off x="327585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48</a:t>
            </a:r>
            <a:r>
              <a:rPr lang="fr-FR" dirty="0">
                <a:solidFill>
                  <a:srgbClr val="00B050"/>
                </a:solidFill>
              </a:rPr>
              <a:t>0</a:t>
            </a:r>
            <a:r>
              <a:rPr lang="fr-FR" dirty="0"/>
              <a:t> &lt;  485 &lt;  49</a:t>
            </a:r>
            <a:r>
              <a:rPr lang="fr-FR" dirty="0">
                <a:solidFill>
                  <a:srgbClr val="00B050"/>
                </a:solidFill>
              </a:rPr>
              <a:t>0</a:t>
            </a:r>
          </a:p>
          <a:p>
            <a:pPr algn="ctr"/>
            <a:r>
              <a:rPr lang="fr-FR" dirty="0"/>
              <a:t> à la dizaine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6102CADD-B625-4E18-9FFF-728994D0DE39}"/>
              </a:ext>
            </a:extLst>
          </p:cNvPr>
          <p:cNvSpPr txBox="1"/>
          <p:nvPr/>
        </p:nvSpPr>
        <p:spPr>
          <a:xfrm>
            <a:off x="6254922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  <a:r>
              <a:rPr lang="fr-FR" dirty="0"/>
              <a:t> &lt;  138  &lt;  5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</a:p>
          <a:p>
            <a:pPr algn="ctr"/>
            <a:r>
              <a:rPr lang="fr-FR" dirty="0"/>
              <a:t> à la centaine</a:t>
            </a:r>
          </a:p>
        </p:txBody>
      </p:sp>
      <p:cxnSp>
        <p:nvCxnSpPr>
          <p:cNvPr id="74" name="Connecteur droit avec flèche 73">
            <a:extLst>
              <a:ext uri="{FF2B5EF4-FFF2-40B4-BE49-F238E27FC236}">
                <a16:creationId xmlns:a16="http://schemas.microsoft.com/office/drawing/2014/main" id="{BFA91F8C-7AFE-46D8-8C63-2234C6BB56DC}"/>
              </a:ext>
            </a:extLst>
          </p:cNvPr>
          <p:cNvCxnSpPr>
            <a:cxnSpLocks/>
          </p:cNvCxnSpPr>
          <p:nvPr/>
        </p:nvCxnSpPr>
        <p:spPr>
          <a:xfrm>
            <a:off x="7261833" y="1852142"/>
            <a:ext cx="148599" cy="19485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403D39FC-C38D-47E7-B61C-433831DFD452}"/>
              </a:ext>
            </a:extLst>
          </p:cNvPr>
          <p:cNvCxnSpPr>
            <a:cxnSpLocks/>
          </p:cNvCxnSpPr>
          <p:nvPr/>
        </p:nvCxnSpPr>
        <p:spPr>
          <a:xfrm flipH="1">
            <a:off x="7515284" y="1856576"/>
            <a:ext cx="118368" cy="20322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5" grpId="0" animBg="1"/>
      <p:bldP spid="66" grpId="0" animBg="1"/>
      <p:bldP spid="69" grpId="0" animBg="1"/>
      <p:bldP spid="70" grpId="0" animBg="1"/>
      <p:bldP spid="71" grpId="0"/>
      <p:bldP spid="72" grpId="0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32C43B1-7F12-42B1-B890-388B224105F2}"/>
              </a:ext>
            </a:extLst>
          </p:cNvPr>
          <p:cNvSpPr txBox="1">
            <a:spLocks/>
          </p:cNvSpPr>
          <p:nvPr/>
        </p:nvSpPr>
        <p:spPr>
          <a:xfrm>
            <a:off x="179512" y="836712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>
                <a:latin typeface="Candy Round BTN" panose="020F0704020102040306" pitchFamily="34" charset="0"/>
              </a:rPr>
              <a:t>Je cherche la centaine qui précède et celle qui suit.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9E5D7C7D-6C82-4545-B8B5-9ADF69EF63B9}"/>
              </a:ext>
            </a:extLst>
          </p:cNvPr>
          <p:cNvSpPr txBox="1">
            <a:spLocks/>
          </p:cNvSpPr>
          <p:nvPr/>
        </p:nvSpPr>
        <p:spPr>
          <a:xfrm>
            <a:off x="231120" y="196707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&lt;274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F37AB34B-86A8-401E-96A9-31AAF46E8B34}"/>
              </a:ext>
            </a:extLst>
          </p:cNvPr>
          <p:cNvSpPr txBox="1">
            <a:spLocks/>
          </p:cNvSpPr>
          <p:nvPr/>
        </p:nvSpPr>
        <p:spPr>
          <a:xfrm>
            <a:off x="231120" y="2564904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&lt;368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F298A80-5196-4220-BF4C-F02B3C7F5D23}"/>
              </a:ext>
            </a:extLst>
          </p:cNvPr>
          <p:cNvSpPr txBox="1">
            <a:spLocks/>
          </p:cNvSpPr>
          <p:nvPr/>
        </p:nvSpPr>
        <p:spPr>
          <a:xfrm>
            <a:off x="269528" y="321297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&lt;953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CAE71E02-8749-4606-AF33-BBCD3D79019E}"/>
              </a:ext>
            </a:extLst>
          </p:cNvPr>
          <p:cNvSpPr txBox="1">
            <a:spLocks/>
          </p:cNvSpPr>
          <p:nvPr/>
        </p:nvSpPr>
        <p:spPr>
          <a:xfrm>
            <a:off x="4715508" y="194530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&lt;755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89B6093-451C-4BDA-8CD4-6B53051C7588}"/>
              </a:ext>
            </a:extLst>
          </p:cNvPr>
          <p:cNvSpPr txBox="1">
            <a:spLocks/>
          </p:cNvSpPr>
          <p:nvPr/>
        </p:nvSpPr>
        <p:spPr>
          <a:xfrm>
            <a:off x="4715508" y="2543134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&lt;201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032FFAAE-F184-4622-AFDA-2294CB2171BB}"/>
              </a:ext>
            </a:extLst>
          </p:cNvPr>
          <p:cNvSpPr txBox="1">
            <a:spLocks/>
          </p:cNvSpPr>
          <p:nvPr/>
        </p:nvSpPr>
        <p:spPr>
          <a:xfrm>
            <a:off x="4753916" y="319120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&lt;896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226C63E7-EF65-41C9-96EA-E5A7ACB557B6}"/>
              </a:ext>
            </a:extLst>
          </p:cNvPr>
          <p:cNvSpPr txBox="1">
            <a:spLocks/>
          </p:cNvSpPr>
          <p:nvPr/>
        </p:nvSpPr>
        <p:spPr>
          <a:xfrm>
            <a:off x="993954" y="195788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200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D0B4E73-2CD2-45D6-9D1E-8F3EBA17B912}"/>
              </a:ext>
            </a:extLst>
          </p:cNvPr>
          <p:cNvSpPr txBox="1">
            <a:spLocks/>
          </p:cNvSpPr>
          <p:nvPr/>
        </p:nvSpPr>
        <p:spPr>
          <a:xfrm>
            <a:off x="2764246" y="2036367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300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F9908504-4521-4B0A-8607-5815E6951BA2}"/>
              </a:ext>
            </a:extLst>
          </p:cNvPr>
          <p:cNvSpPr txBox="1">
            <a:spLocks/>
          </p:cNvSpPr>
          <p:nvPr/>
        </p:nvSpPr>
        <p:spPr>
          <a:xfrm>
            <a:off x="5508363" y="1967070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700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30364018-C918-4DC9-B924-9C2A80A55EAD}"/>
              </a:ext>
            </a:extLst>
          </p:cNvPr>
          <p:cNvSpPr txBox="1">
            <a:spLocks/>
          </p:cNvSpPr>
          <p:nvPr/>
        </p:nvSpPr>
        <p:spPr>
          <a:xfrm>
            <a:off x="7307029" y="2002810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800</a:t>
            </a: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73907F9F-1C44-4650-9FD4-1926A5DA35AD}"/>
              </a:ext>
            </a:extLst>
          </p:cNvPr>
          <p:cNvSpPr txBox="1">
            <a:spLocks/>
          </p:cNvSpPr>
          <p:nvPr/>
        </p:nvSpPr>
        <p:spPr>
          <a:xfrm>
            <a:off x="5510628" y="2546923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200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D4474F6A-2734-4472-86AB-47CF6DCC8EBE}"/>
              </a:ext>
            </a:extLst>
          </p:cNvPr>
          <p:cNvSpPr txBox="1">
            <a:spLocks/>
          </p:cNvSpPr>
          <p:nvPr/>
        </p:nvSpPr>
        <p:spPr>
          <a:xfrm>
            <a:off x="7374089" y="2606464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300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C70342BC-4702-4673-9C0F-C6945693A865}"/>
              </a:ext>
            </a:extLst>
          </p:cNvPr>
          <p:cNvSpPr txBox="1">
            <a:spLocks/>
          </p:cNvSpPr>
          <p:nvPr/>
        </p:nvSpPr>
        <p:spPr>
          <a:xfrm>
            <a:off x="5537983" y="319120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800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CEDC6048-3C26-4497-A87C-F66EF1590BB0}"/>
              </a:ext>
            </a:extLst>
          </p:cNvPr>
          <p:cNvSpPr txBox="1">
            <a:spLocks/>
          </p:cNvSpPr>
          <p:nvPr/>
        </p:nvSpPr>
        <p:spPr>
          <a:xfrm>
            <a:off x="7400636" y="3266517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900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4B2D325B-E74D-43F1-83A5-621B23BC3925}"/>
              </a:ext>
            </a:extLst>
          </p:cNvPr>
          <p:cNvSpPr txBox="1">
            <a:spLocks/>
          </p:cNvSpPr>
          <p:nvPr/>
        </p:nvSpPr>
        <p:spPr>
          <a:xfrm>
            <a:off x="993954" y="2567672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300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080F99EB-4F05-4A4D-8F61-CD8114CA76CB}"/>
              </a:ext>
            </a:extLst>
          </p:cNvPr>
          <p:cNvSpPr txBox="1">
            <a:spLocks/>
          </p:cNvSpPr>
          <p:nvPr/>
        </p:nvSpPr>
        <p:spPr>
          <a:xfrm>
            <a:off x="2830221" y="2642170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400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3910ACA4-6C3B-4A4E-9CE5-E59E05E17E20}"/>
              </a:ext>
            </a:extLst>
          </p:cNvPr>
          <p:cNvSpPr txBox="1">
            <a:spLocks/>
          </p:cNvSpPr>
          <p:nvPr/>
        </p:nvSpPr>
        <p:spPr>
          <a:xfrm>
            <a:off x="1089129" y="3218797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900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7E0B3ED4-BA5B-4F32-BC22-9BC58EC88E2B}"/>
              </a:ext>
            </a:extLst>
          </p:cNvPr>
          <p:cNvSpPr txBox="1">
            <a:spLocks/>
          </p:cNvSpPr>
          <p:nvPr/>
        </p:nvSpPr>
        <p:spPr>
          <a:xfrm>
            <a:off x="2887795" y="3278286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1000</a:t>
            </a:r>
          </a:p>
        </p:txBody>
      </p:sp>
    </p:spTree>
    <p:extLst>
      <p:ext uri="{BB962C8B-B14F-4D97-AF65-F5344CB8AC3E}">
        <p14:creationId xmlns:p14="http://schemas.microsoft.com/office/powerpoint/2010/main" val="39466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F545B39-3A9F-4BB1-8A7D-4E3B24E45718}"/>
              </a:ext>
            </a:extLst>
          </p:cNvPr>
          <p:cNvSpPr txBox="1"/>
          <p:nvPr/>
        </p:nvSpPr>
        <p:spPr>
          <a:xfrm>
            <a:off x="323528" y="26064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J’encadre d’abord à l’unité, puis à la dizaine et enfin à la centaine.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F1141B5-B7A3-491A-BC65-A6B997F20D2F}"/>
              </a:ext>
            </a:extLst>
          </p:cNvPr>
          <p:cNvSpPr txBox="1"/>
          <p:nvPr/>
        </p:nvSpPr>
        <p:spPr>
          <a:xfrm>
            <a:off x="3200112" y="836712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………. </a:t>
            </a:r>
            <a:r>
              <a:rPr lang="fr-FR" sz="2400" dirty="0"/>
              <a:t> &lt;  526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526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526  &lt; </a:t>
            </a:r>
            <a:r>
              <a:rPr lang="fr-FR" sz="1400" dirty="0"/>
              <a:t>……….</a:t>
            </a:r>
            <a:endParaRPr lang="fr-FR" sz="2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7566F64-43D0-494F-A304-71D7D00D064E}"/>
              </a:ext>
            </a:extLst>
          </p:cNvPr>
          <p:cNvSpPr txBox="1"/>
          <p:nvPr/>
        </p:nvSpPr>
        <p:spPr>
          <a:xfrm>
            <a:off x="3188355" y="836712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525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F846BC4-E9FE-411A-A911-649F7C1BAC11}"/>
              </a:ext>
            </a:extLst>
          </p:cNvPr>
          <p:cNvSpPr txBox="1"/>
          <p:nvPr/>
        </p:nvSpPr>
        <p:spPr>
          <a:xfrm>
            <a:off x="4814004" y="836712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527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B34BC4-50F4-4613-8C76-3B75BC7E492D}"/>
              </a:ext>
            </a:extLst>
          </p:cNvPr>
          <p:cNvSpPr txBox="1"/>
          <p:nvPr/>
        </p:nvSpPr>
        <p:spPr>
          <a:xfrm>
            <a:off x="3195748" y="1566223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520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3488B4-EA23-4820-876D-59E9F5CAE99A}"/>
              </a:ext>
            </a:extLst>
          </p:cNvPr>
          <p:cNvSpPr txBox="1"/>
          <p:nvPr/>
        </p:nvSpPr>
        <p:spPr>
          <a:xfrm>
            <a:off x="4807492" y="1575375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530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14EAAB3-5821-4798-90CA-4107C3D74D73}"/>
              </a:ext>
            </a:extLst>
          </p:cNvPr>
          <p:cNvSpPr txBox="1"/>
          <p:nvPr/>
        </p:nvSpPr>
        <p:spPr>
          <a:xfrm>
            <a:off x="3195748" y="2295734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500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C481CA4-3902-4DE2-BAEE-F5F3B72E9842}"/>
              </a:ext>
            </a:extLst>
          </p:cNvPr>
          <p:cNvSpPr txBox="1"/>
          <p:nvPr/>
        </p:nvSpPr>
        <p:spPr>
          <a:xfrm>
            <a:off x="4807492" y="2314039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600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398CCF8-8091-4A5A-9ECE-E5FDB6734793}"/>
              </a:ext>
            </a:extLst>
          </p:cNvPr>
          <p:cNvSpPr txBox="1"/>
          <p:nvPr/>
        </p:nvSpPr>
        <p:spPr>
          <a:xfrm>
            <a:off x="3200459" y="836712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………. </a:t>
            </a:r>
            <a:r>
              <a:rPr lang="fr-FR" sz="2400" dirty="0"/>
              <a:t> &lt;  852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852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852  &lt; </a:t>
            </a:r>
            <a:r>
              <a:rPr lang="fr-FR" sz="1400" dirty="0"/>
              <a:t>……….</a:t>
            </a:r>
            <a:endParaRPr lang="fr-FR" sz="2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7578C25-F009-41EE-AEDC-CB11E451C4A7}"/>
              </a:ext>
            </a:extLst>
          </p:cNvPr>
          <p:cNvSpPr txBox="1"/>
          <p:nvPr/>
        </p:nvSpPr>
        <p:spPr>
          <a:xfrm>
            <a:off x="3188702" y="836712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851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1C1979D-A02E-4A02-8E05-1AB3A6B042A9}"/>
              </a:ext>
            </a:extLst>
          </p:cNvPr>
          <p:cNvSpPr txBox="1"/>
          <p:nvPr/>
        </p:nvSpPr>
        <p:spPr>
          <a:xfrm>
            <a:off x="4814351" y="836712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853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7833178-325E-47BD-9B56-618496560942}"/>
              </a:ext>
            </a:extLst>
          </p:cNvPr>
          <p:cNvSpPr txBox="1"/>
          <p:nvPr/>
        </p:nvSpPr>
        <p:spPr>
          <a:xfrm>
            <a:off x="3196095" y="1566223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850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204A34F-C288-4B48-ABEC-2EE189FCB2C0}"/>
              </a:ext>
            </a:extLst>
          </p:cNvPr>
          <p:cNvSpPr txBox="1"/>
          <p:nvPr/>
        </p:nvSpPr>
        <p:spPr>
          <a:xfrm>
            <a:off x="4807839" y="1575375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860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9426BAF-85CD-4DA6-9125-46A49318F742}"/>
              </a:ext>
            </a:extLst>
          </p:cNvPr>
          <p:cNvSpPr txBox="1"/>
          <p:nvPr/>
        </p:nvSpPr>
        <p:spPr>
          <a:xfrm>
            <a:off x="3196095" y="2295734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800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6301161-BBC8-4E0B-AE2B-0AEEE13726C4}"/>
              </a:ext>
            </a:extLst>
          </p:cNvPr>
          <p:cNvSpPr txBox="1"/>
          <p:nvPr/>
        </p:nvSpPr>
        <p:spPr>
          <a:xfrm>
            <a:off x="4807839" y="2314039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900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B05A0AD-B0D8-4E3A-BAFF-2D9142776C23}"/>
              </a:ext>
            </a:extLst>
          </p:cNvPr>
          <p:cNvSpPr txBox="1"/>
          <p:nvPr/>
        </p:nvSpPr>
        <p:spPr>
          <a:xfrm>
            <a:off x="3141518" y="841386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………. </a:t>
            </a:r>
            <a:r>
              <a:rPr lang="fr-FR" sz="2400" dirty="0"/>
              <a:t> &lt;  278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278  &lt; </a:t>
            </a:r>
            <a:r>
              <a:rPr lang="fr-FR" sz="1400" dirty="0"/>
              <a:t>……….</a:t>
            </a:r>
          </a:p>
          <a:p>
            <a:endParaRPr lang="fr-FR" sz="2400" dirty="0"/>
          </a:p>
          <a:p>
            <a:r>
              <a:rPr lang="fr-FR" sz="1400" dirty="0"/>
              <a:t>………. </a:t>
            </a:r>
            <a:r>
              <a:rPr lang="fr-FR" sz="2400" dirty="0"/>
              <a:t> &lt;  278  &lt; </a:t>
            </a:r>
            <a:r>
              <a:rPr lang="fr-FR" sz="1400" dirty="0"/>
              <a:t>……….</a:t>
            </a:r>
            <a:endParaRPr lang="fr-FR" sz="2400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0A942A7-3676-43C2-B145-CFC270E57BEB}"/>
              </a:ext>
            </a:extLst>
          </p:cNvPr>
          <p:cNvSpPr txBox="1"/>
          <p:nvPr/>
        </p:nvSpPr>
        <p:spPr>
          <a:xfrm>
            <a:off x="3129761" y="841386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277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DF4A48A-EC5B-4F1C-9A70-ADDE077EA208}"/>
              </a:ext>
            </a:extLst>
          </p:cNvPr>
          <p:cNvSpPr txBox="1"/>
          <p:nvPr/>
        </p:nvSpPr>
        <p:spPr>
          <a:xfrm>
            <a:off x="4755410" y="841386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279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F889CFB-3473-4355-9788-F4C6420B2AC0}"/>
              </a:ext>
            </a:extLst>
          </p:cNvPr>
          <p:cNvSpPr txBox="1"/>
          <p:nvPr/>
        </p:nvSpPr>
        <p:spPr>
          <a:xfrm>
            <a:off x="3137154" y="1570897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270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9A2712F-E28C-49F0-AAD6-303D725A772E}"/>
              </a:ext>
            </a:extLst>
          </p:cNvPr>
          <p:cNvSpPr txBox="1"/>
          <p:nvPr/>
        </p:nvSpPr>
        <p:spPr>
          <a:xfrm>
            <a:off x="4748898" y="1580049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280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BFC4699-9493-418C-B5AF-A35553C2669C}"/>
              </a:ext>
            </a:extLst>
          </p:cNvPr>
          <p:cNvSpPr txBox="1"/>
          <p:nvPr/>
        </p:nvSpPr>
        <p:spPr>
          <a:xfrm>
            <a:off x="3137154" y="2300408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200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54DEF8F-1753-4B85-B8A8-0F522DACA3D4}"/>
              </a:ext>
            </a:extLst>
          </p:cNvPr>
          <p:cNvSpPr txBox="1"/>
          <p:nvPr/>
        </p:nvSpPr>
        <p:spPr>
          <a:xfrm>
            <a:off x="4748898" y="2318713"/>
            <a:ext cx="75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205691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5C4E33-790A-4A0F-9167-96551BEA8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fr-FR" sz="2000" dirty="0"/>
              <a:t>Tu joues avec ton camarade. </a:t>
            </a:r>
          </a:p>
          <a:p>
            <a:r>
              <a:rPr lang="fr-FR" sz="2000" dirty="0"/>
              <a:t>Chacun son tour, tu lances les dés des centaines, des dizaines et des unités. </a:t>
            </a:r>
          </a:p>
          <a:p>
            <a:r>
              <a:rPr lang="fr-FR" sz="2000" dirty="0"/>
              <a:t>Sur ton cahier, tu écris ton nombre</a:t>
            </a:r>
          </a:p>
          <a:p>
            <a:pPr marL="0" indent="0">
              <a:buNone/>
            </a:pPr>
            <a:r>
              <a:rPr lang="fr-FR" dirty="0"/>
              <a:t>               </a:t>
            </a:r>
          </a:p>
          <a:p>
            <a:r>
              <a:rPr lang="fr-FR" sz="2000" dirty="0"/>
              <a:t>Puis tu lances le dé blanc u/d/c</a:t>
            </a:r>
          </a:p>
          <a:p>
            <a:r>
              <a:rPr lang="fr-FR" sz="2000" dirty="0"/>
              <a:t>Si tu tombes sur u , tu encadres à l’unité</a:t>
            </a:r>
          </a:p>
          <a:p>
            <a:r>
              <a:rPr lang="fr-FR" sz="2000" dirty="0"/>
              <a:t>Si tu tombes sur d tu encadres à la dizaine</a:t>
            </a:r>
          </a:p>
          <a:p>
            <a:r>
              <a:rPr lang="fr-FR" sz="2000" dirty="0"/>
              <a:t>Si tu tombes sur c, tu encadres à la centaine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3371CF9-3657-47B3-91C3-D4E833F46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1988840"/>
            <a:ext cx="3528392" cy="100811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DB13B30-2CB0-4EC0-8B02-3E442A0A8DBB}"/>
              </a:ext>
            </a:extLst>
          </p:cNvPr>
          <p:cNvSpPr txBox="1"/>
          <p:nvPr/>
        </p:nvSpPr>
        <p:spPr>
          <a:xfrm>
            <a:off x="5632508" y="2208676"/>
            <a:ext cx="1819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  </a:t>
            </a:r>
            <a:r>
              <a:rPr lang="fr-FR" sz="3200" dirty="0"/>
              <a:t>&lt;  253  &lt;</a:t>
            </a:r>
            <a:endParaRPr lang="fr-FR" sz="2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F7F48E8-D1D9-418E-9307-967DEF880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941168"/>
            <a:ext cx="3528392" cy="10081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963F5AE-AFD5-4493-A263-0170E511A267}"/>
              </a:ext>
            </a:extLst>
          </p:cNvPr>
          <p:cNvSpPr txBox="1"/>
          <p:nvPr/>
        </p:nvSpPr>
        <p:spPr>
          <a:xfrm>
            <a:off x="4876800" y="5161004"/>
            <a:ext cx="3079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250 &lt;  253  &lt; 260</a:t>
            </a:r>
            <a:endParaRPr lang="fr-FR" sz="2000" dirty="0"/>
          </a:p>
        </p:txBody>
      </p:sp>
      <p:sp>
        <p:nvSpPr>
          <p:cNvPr id="10" name="AutoShape 4" descr="DÃ© 22 mm mouchetÃ© plastique neutre Ã  personnaliser">
            <a:extLst>
              <a:ext uri="{FF2B5EF4-FFF2-40B4-BE49-F238E27FC236}">
                <a16:creationId xmlns:a16="http://schemas.microsoft.com/office/drawing/2014/main" id="{DB6CBE83-7FF0-4593-92D0-574299C675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D10D5C2-6D40-45A4-BC8D-A2620E2B5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193" y="5168703"/>
            <a:ext cx="1008112" cy="100811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5F038EC-FDAC-47F1-AB57-087E5832E6EA}"/>
              </a:ext>
            </a:extLst>
          </p:cNvPr>
          <p:cNvSpPr txBox="1"/>
          <p:nvPr/>
        </p:nvSpPr>
        <p:spPr>
          <a:xfrm rot="1297698">
            <a:off x="2699792" y="5248749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65AF00-BE63-4B08-9226-328ABAE23F0B}"/>
              </a:ext>
            </a:extLst>
          </p:cNvPr>
          <p:cNvSpPr/>
          <p:nvPr/>
        </p:nvSpPr>
        <p:spPr>
          <a:xfrm rot="1100602">
            <a:off x="2640767" y="5671226"/>
            <a:ext cx="3145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30A1EEF-DE79-418E-9524-1DE051640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57550">
            <a:off x="2878755" y="5600422"/>
            <a:ext cx="634762" cy="4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25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00770"/>
            <a:ext cx="8229600" cy="648072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Candy Round BTN" panose="020F0704020102040306" pitchFamily="34" charset="0"/>
              </a:rPr>
              <a:t>Trouve le nombre juste avant et celui juste après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73739" y="155679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453 &lt; </a:t>
            </a:r>
            <a:r>
              <a:rPr lang="fr-FR" sz="2500" dirty="0">
                <a:latin typeface="Candy Round BTN" panose="020F0704020102040306" pitchFamily="34" charset="0"/>
              </a:rPr>
              <a:t>…………</a:t>
            </a:r>
          </a:p>
        </p:txBody>
      </p:sp>
      <p:sp>
        <p:nvSpPr>
          <p:cNvPr id="4" name="AutoShape 4" descr="data:image/jpeg;base64,/9j/4AAQSkZJRgABAQAAAQABAAD/2wCEAAkGBxQQEhQUEhQUEBUVEA8PDxQQDw8PFBQUFBQWFhUUFRQYHCggGBolHBQUITEhJSkrLi4uFx8zODMsNygtLisBCgoKDg0OGhAQFywcHBwsNCwsLCwsLCwsLCwvLCwsLCwsLCwsLCwsLCwsLiwsLCwsLCwsLCwsLCwsLCwsLCwsLP/AABEIAP8AxgMBIgACEQEDEQH/xAAcAAACAgMBAQAAAAAAAAAAAAABAgADBAUGBwj/xABFEAABAwICBgcEBwYDCQAAAAABAAIRAyESMQQFIkFRkQYTMmFxgaFCUrHBFCNicrLC0QczgpKi8BU0oyRDU2Nkc3Th8f/EABkBAAIDAQAAAAAAAAAAAAAAAAABAgMEBf/EACQRAQABAwQCAwADAAAAAAAAAAABAgMRBCExMhJBIlFxE8Hh/9oADAMBAAIRAxEAPwDIIUTIBdZiBQokIFAIUrkxKQqRSRyAKLikJTRyeUkpkpQAOacFZOs2w5gyihQ9aYPzWOAiJzGRMYnCSgVZ1Rw4oOHFhxRbERMTxgFVkoJWQlKZxSqZIooogkRQRQElRSVCgJCkoKIA4lFIUQGeFFESqlqJSiECgEKUpyEsKRKykhWOVZTRSU1OmXGBc3PISlC2eodGLqgcBstJxE94Prmo11eNMylRHlVEMjplbSnDhTot5U2rTSt303dOmVe7qx/Q1aMJWukfgrn5S3DWf7A47vprR5iif1WmK6KB/hZP/XT/AKa0WmaOab3MdEtMGMsgfmlbnef0Vxx+McoIkKBXKwKiMIhqYBQp8KV4SBVFEUwigUKCQEqIKIDZFSESoqlpVCFComRClKdwVZTIjlWVa5VlShGQCz9U9K2aA8tqU3vxtLgaeAuBjCDhMSPA71grlekFIPewuwzhe4YnFpAOWE+CyayrFMR9tGnj5ZdlrLW9DSaznUn2dBa2p9W6IA7LlWKB3XtMC++F5+GOZ7VQQ0wHjrW55zn6LM0fT6rGvLXEx1YApPJJDs5Ycrdyz0aqqmIjHCyqxEzl62zQydVkYmf5kVe2DYsAg/avl3FaHXI+uffF2DI3yxq53R+n9YUPo1RtNzC4R1jX06jSPdIJbzG9ZTOkNPSXiGuaXBoHZc2zQ3tAxuVti9E1Tmef8Ru258doZOFEMTQit7IXCiSgigBKV4TQoQmStEI4UQ1IyvCVO8JYTAIo4VEBsiFEZUCpWEKCZ4VScEYhVlPKQpwJKUhCsISEKUIqqzSQQN8DyJv6LRa8bL3DZ7AADrGCN3/xdI1q5rXFeKtSWNqC1nTxG8XGXxXN1k/Js08bNe+kGssHseGgWeMJve27krvoofTdBbULnUZgdWbA5nyQdUpPnt0hDSAD1zQfDOMtyvpUgWPALagFQcW2DXGYMx4WWLLS1XUk5YoDyDiaKrRF893JXag0cCvTIDRn2HEDP3SsylX6sOGCzjBxFxAMZgiY3ZptSPEsGFu/aFyNrLELKdFXyj9RqjaXUKIlBd1ywKiKiYCFEyBCAUoJoUQCkKQioUgBKiiCA2BURRKrTJKQpyEjkwGFKQnBRKZKSlTkJYTgjNMA8lxmu/3lSeIAJjjxIj1XYk2XJaVSDi51wS43Ei0WuD3FcvVzi43WIzS1tQwDOWyL5ZcTb1WY0zTM3+tpxydGcj1Hkqn6IZJBzcIix35lsHnKz9V0sWMn2KkmDvaCIyBmfHJZZqjC/EqNKr1dGeMGItwAvIkiYktMyADCmha6YXNLw0HaeX4IdEz7Mg5HhmrdZCagdeRSF245Hmwz6FYR284qbJza153+03C8ckU/ZT9Ov0fWFKp2HtdOQmDyKyIXH6mpNbXYQ3CYAtUJET7rgHBdmWrr6e9NyJz6c+7biidiQjCMIwtKooCkJoRAQFRCkJ3BBALCVWQlhALCiZRAZpTFIU5VaZHJSi4pSmQKISiggIS4U8KQmGHpwlobvcQ3+HN3oCPNchWruExBGI+yTFzvZccl2elsuXcKZA9ST6BcI6CdxOM+47L+UjPvXI1G9yXQs7UwyBpWL2cnQcLm1PSxC2WhPBa4De4TIg2GV1pTeA734AdHwqAHkVttWnZduuYmRu3TPostcLoVa0bNRtv9yIkMJyPEh3IrFccgT7BMON9/s1RPJyytZkY2gkfugYJp3sfZeIPMLHbsgDsgg226Y/MwqccIsjVxipTz3Z4wM90yORXZkLhtHbEFo9lws0Abzmw4eYWt1d0me3Nzm5XaZHm02WrT3v487ZU3rfnjd6SWqALC1HpnX0WvkOkvBItk4hZ66dNXlET9sMxicFwogJwEwClklL2quFlPaq+rRkKoSuCyBTSPajIUqKwU0EBkjNM9BqZ6gkqhQhEIlMlcKQiUEyQqNUTNagMTWJhj/uO+C4QuxATHasCW93s1BPIrtdd1MNKoe6OZAXFMf2RIF8sZb/RUBnyK417euXSt9YFpIjNoxZEvp8PeDmn0W01SNl0W2ibBo3C+xZaxhNoBZJMyKlLhvbLT81sdCfDHHvdkQ7cN7I/VZ6lsMfWFfbF4HVgRjDZz9lwwlVA4YjZEbmvpDP3mS3msPSa5L7TGECzo3e6RBUY+IiG+T6R5s2VZEbItho8EgjauRiAY/dvewj1C41dTQqiWntXzhlSP42wR5hczUzP3j8e9ToRqei/s+fOixwrVBzg/NdMuR/Zs6aNYcKwP8zB+i6+F17PSHPudpEBEKISpooSiEqaUyQlABApkBFECgjAOUM0SFAomUhFyhUQFcKJyFA1MiwnahCgQHOdLK8UXD3ntH9QXH9aWmJI7sY/C6Z5rf9JamIMHGqzKO877LQ6S6mx+BzsBtIezCLgWlpPwXHudnTo4W6PUiI2L8H0vHsnCVl/SIpG8yXbw7hvbH6rX16zWtGBwO17NQEZHhceYVH0iWxM3JvHyVExmVjJ0WDimO03tB/D3t3mjVoAXbIyMsfI9ENAydGctyqFpyG7Iqyu3iDl7TQeO9qn7L0xMZa4TeDmWA+og81qK3ad953xK21Vs9/mtTU7R8SrKUJdv+zF3+ZH/AI7uYqA/ALuIXA/s0qfW1xxpUjyc79V366en6Qw3u8gjCiIVyoRTlKWqxroSlBlwoFqsAQhBEwqKwKIyeEcoAgVAkAIUhGUSUgSEQEUUBWVXWdDXHg1x5BWELH08xSf9x3wTngvbiNfPA6mYgPLjIxCGsOY3rnqurX13OMtaW4XFpt2hMDwC6LW1LrKtJmY23v7miPiQBzWE4jrK8lo2wIfTc4WbucOyuTdjG7o299mgraorU52Tx2SqC+oyQZy3hdY1hnZvn+6rB43ey5B77Q4jM2q0y3j7QsqfJb4tDS1mWAAta4ODXGRwtbkshmtaZ3OZNrExyWQ/RWPLpZMEQWEEDuHFYdbVjPZJHj/7T2LdknSWuyc11jnHyWoqdop6mrSMnAzcWhCqL8lOlGXTfs5fGlOHGg7+l7f1XpELy7oBUjTWD3qdZv8ATi/KvU4XS03RhvdghEBEKLQqQIuCEIwkECCiITBYURUSCEIQnKgCRq4UKYokICtMpCCZAQsPWxii/wDhHNwCzStR0pY52jOa2xc6kwHhLxJ5So17UylTvVDmNXOxuqVNziBT+40kDmWysGjOKsRj/euBNMsI82nNbqnTDbCwAY0DuAsucoiXPOySars3lju1uIXLvdYb7fLOeWk7RY4/82k6i7+YfJFoMCA8Cc2VG1Rkdzkoc4ZmoLDc2sIv5pAWmP3bj3YqLsllXqbEvnDOK2MGm7yjLwS1BnmPAh4T05mp2htXiKgy37z4qurEnI+RYeSnCLHc2d4/CtbXzK2Zd4+dwtLp04yROSnEoy3fQ58ado/33tyjtU3heuwvFOi+kEaZo8/8Znrb5r22F0NJPxn9YtR2gIRwowiFqUFhSE0KAJgmFQBNCgCASFE5UQEhEhQKFRMgCLkwQKArUITwoQmSuFrtemGNHGoPRritpC1HSE2pj7TzyAH5lC51lKjs0Qzd4j8IXKUKtj2buJhzZGfFdSTZx73egj5LkdHdsC5G/syOa5t703W2bTrCbAtsINOoRx3FXfSbCXHwq0gRkd4Wui/snLIwnp1CIu4CRltDes8wuyyqHtwAb2wPwchvClV5vJdlG22fUKim4bU4TvGIYSc8uCsqN7iLey7EEGxHO/sLCrm+/wCKzHjv5iFh6Rnu3ZkhThCR0Gphq0ne7WouyjJ7V7mQvBahgTe0EXBFl70L3435rfpfbHqPSQiAiAmAWtnIQjCYhEBAVkKQncFGhAIQoncFEAiBCshLCRhCWE8KNQCQgVa8KqE4IAtH0iO1TH2ah5lv6LfQue6QH60DhTHq536Ku71Tt9mirO2HnuqH1K5fR7Mb2x5SF0mmGKLz9h55yuTruIDcNhhvLiOV+C5t703W/a2q/Pf5XVTNIG8mN94hVB5i4Oe44vVUOfbtfztlUpttTqWMGREjEJnNMXdwy9kx6LCoviLi9Pd4ndwV5f4Zd4KDyaofHzWFXMceQKvLvjxWNWH9zClCMqKuRyy4QvfNA2qVM8adM82heCuyOeRzuvdui9THoejO46PR/CAtmlneWa/G0MwU0wYrYUhbMs2FRaphVpaiGp5CgtUDVa5qgajIUlqKtwqIyGOlRJUCAhQCJQCAhCWE6EJkWFzOvXfXu7mUx8T811C5HXb/AK2seEDlTaqrvVZbjdo9ZGNHd/2/jC5Kq6ZysAIJldZrm1B3gweoC5B4nIAzBzXNvcw22+Chl5wnxBtmlc/diI+82U2GDk4eBskL/t/ztyVKa17Zw2a7ZEXjeckaQgizm+chCo2cNmu2RcGN5ySsEbnty3yEwyClI/sJj4qbr8QLeBUyUlq2+ruk+laO1radZwY0Q1jg17QOABFgtaSlIUqapjhGYiXp3QTpXW02q+nWFPZpdY0sYWEw4AzcjeF268i/ZlUw6eB71Cs38Lvyr14Bb7NU1U7sl2MVJCICaEYVysjmoBqchSEAhYimUQbXkKEJwxM8WTyjhQmATManwIyCwgWq1tNB7IQbGr1Axpc7IAk+S4XS6xeKjzm4vPyj0XQ9KNJIDKY9qXuPc0iBzPouZd2PExzeqLs5nC23HthdIDFF33mD+oLk6jZtE+cELqOkZ+q/jb81y1UTn42tci6wX+zVb6hhje4dyqxfba77zVYDlDiMsxKQz9l3Ifoqk1tRs4dkO2RMOiLlVtMe83LO6d7ezsnsi4OVylY8cXC4zCAyVItxuPmpKG7kpkEKQjCCZN70EqYdP0fvc9n8zHBe2NYvBuj1bBpejO4aTRH8zw0/Fe+wtumn4yzXo3AKYUWp5WhSqwKEJ3ORCAqIUVrlEBruq70MPmpJKYOUtyIH9yuZJSY5VoqJScASUpcpiUCMDLk+lB+vA4Umnm536LQRsN7+r+IK3XSd816h92mxvJuL8y1DhAYO9voD+iz18rqeGo6TH6tve/8AKVy7z3lv9hdL0odss+84+i5ur3R5+Sw3u7Tb6hi+0D4xKrgxdgOXZPinLe4HwVMAC4c3w81WkuqQMPaGyMvE2KgeTk+fvBFzuzDo2RYg3uUjZPuu5IDJUA+XxUbyV5pQBkfA55KcyWFIChlXYIORA7rouIPtHI5hGRhXQfhex3u1Kb5+64H5L6Lmb8br5wqCx8CvoTV9XHSpuzxUqbubQVs03tmv+l5Ue5QpXLZEM2SEq1r7KoohOYGTYlEoMKIDGDkuFMFMQQYkItCLSo4pBIRsgpCA4fpA6atc/aI5Ma35LBrZt8T+E/qsnWjpfU76zx/qQseqdpvg8/D9Vlq5aKeGl6T6O8hhDSWhrnkhsiC9tMHwxbPitFpGrKwdhNF8hzGnZNjUJaweJIIHguq1r0gdQNJoY14bje6T2mkHCw2yDnF3eQFptG6SVKbGNgOLWVA5znOl5LsdJ5MWNN5c4feKw3e8tNHVqjq2pJHV1AcTWWb7TmY2jxLb+CVmhxSFR1YUw/GaQc2o5z8MgmACGtm0neDay2tPpDVbSFMMBA0d1EHGQS+AxtXLtCmMEZQsCvp9N7Ax9FwDDUbQLazQWseS7A8lhxgOLjIg3I4RA2TrHUdWjUc1wBaxtX6wsMO6oFxgCcJIg33GcrrD/wAHrTBouktxASA6LeyTINxbO+S2GkdIiTU+rANZ9atZ84TVpupxBG1GKe+ENE6QU6dZ1dtJwqPeKrz1rYD8YecBwEtY4yCLmCBitcDXUtXVC0PFOrh8Mxiw5C8YrTGdludH1JVdUZTczqi8OON5hga0EkucJiIjxsnoa8aGGqCx1fBTpU2/WkRTrNqDG0sAFhBIeZkWBkq12u2spYKALJDhNQisW43te/tMwkbDQLZDeSg4YjNXVHThbUs804LCdsG7fFNW1PVFMPG2JqB4EHD1YYSZBvZ82yAWzr64e54fhaRj0h72yRj6+kylUggbJ2XOBg3f3Xwhp+HABRBaz6SGzUBd9c0MMnCMsM5b04kTDE0rUdZsbGIOe+m0tBBJa0OdLXQWiHZngV7V0Tquqav0UFha6k00KmKAcTA0eYNiDwXklTpEMeI0y04q8xUb2a9Omx4u07Q6ppByzkFei9BNa9bozGnEYc8txFkj2RiIaA61MRAECyttVTFyn9/pVcpzRLp6lFwMEbyOVylNF3A5A+RyVx0jO297hte+IO5QaRnu7JEEAgtbG8LqZq+mHZjtokiRfP0i/qrPopiYMyWgRwuZ4I9daANxGc54Z/D6pjpE5i0EG/FoH5UZqLZjPZBg2KisquxHhYAb7AR8lFO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85102" y="235726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618 </a:t>
            </a:r>
            <a:r>
              <a:rPr lang="fr-FR" sz="2500" dirty="0">
                <a:latin typeface="Candy Round BTN" panose="020F0704020102040306" pitchFamily="34" charset="0"/>
              </a:rPr>
              <a:t>&lt; …………</a:t>
            </a:r>
            <a:endParaRPr lang="fr-FR" sz="4000" dirty="0">
              <a:latin typeface="Candy Round BTN" panose="020F0704020102040306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60375" y="335699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70C0"/>
                </a:solidFill>
                <a:latin typeface="Candy Round BTN" panose="020F0704020102040306" pitchFamily="34" charset="0"/>
              </a:rPr>
              <a:t>On appelle cela encadrer un nombre à </a:t>
            </a:r>
            <a:r>
              <a:rPr lang="fr-FR" sz="4800" dirty="0">
                <a:solidFill>
                  <a:srgbClr val="FF0000"/>
                </a:solidFill>
                <a:latin typeface="Candy Round BTN" panose="020F0704020102040306" pitchFamily="34" charset="0"/>
              </a:rPr>
              <a:t>l’unité</a:t>
            </a:r>
            <a:endParaRPr lang="fr-FR" sz="4000" dirty="0">
              <a:solidFill>
                <a:srgbClr val="FF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059832" y="1484784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452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477086" y="151659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453</a:t>
            </a: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3117157" y="231287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617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476636" y="231706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619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837502" y="42210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599 &lt; </a:t>
            </a:r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endParaRPr lang="fr-FR" sz="4000" dirty="0">
              <a:latin typeface="Candy Round BTN" panose="020F0704020102040306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117157" y="4176700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598</a:t>
            </a: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5652120" y="416288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600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827584" y="509356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800 &lt; </a:t>
            </a:r>
            <a:r>
              <a:rPr lang="fr-FR" sz="2500" dirty="0">
                <a:latin typeface="Candy Round BTN" panose="020F0704020102040306" pitchFamily="34" charset="0"/>
              </a:rPr>
              <a:t>…………</a:t>
            </a:r>
            <a:endParaRPr lang="fr-FR" sz="4000" dirty="0">
              <a:latin typeface="Candy Round BTN" panose="020F0704020102040306" pitchFamily="34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3154216" y="506909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799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5652120" y="506909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801</a:t>
            </a:r>
          </a:p>
        </p:txBody>
      </p:sp>
    </p:spTree>
    <p:extLst>
      <p:ext uri="{BB962C8B-B14F-4D97-AF65-F5344CB8AC3E}">
        <p14:creationId xmlns:p14="http://schemas.microsoft.com/office/powerpoint/2010/main" val="380103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e 75">
            <a:extLst>
              <a:ext uri="{FF2B5EF4-FFF2-40B4-BE49-F238E27FC236}">
                <a16:creationId xmlns:a16="http://schemas.microsoft.com/office/drawing/2014/main" id="{BFB70C53-6958-44D0-BE82-97A226F83257}"/>
              </a:ext>
            </a:extLst>
          </p:cNvPr>
          <p:cNvGrpSpPr/>
          <p:nvPr/>
        </p:nvGrpSpPr>
        <p:grpSpPr>
          <a:xfrm>
            <a:off x="624929" y="1570755"/>
            <a:ext cx="7416666" cy="709646"/>
            <a:chOff x="1467324" y="1669204"/>
            <a:chExt cx="4718403" cy="675188"/>
          </a:xfrm>
        </p:grpSpPr>
        <p:grpSp>
          <p:nvGrpSpPr>
            <p:cNvPr id="5" name="Group 170">
              <a:extLst>
                <a:ext uri="{FF2B5EF4-FFF2-40B4-BE49-F238E27FC236}">
                  <a16:creationId xmlns:a16="http://schemas.microsoft.com/office/drawing/2014/main" id="{58FA6B9C-F0AA-4FF7-A88D-07EC92B31C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3852" y="1772816"/>
              <a:ext cx="335765" cy="571576"/>
              <a:chOff x="107280075" y="109166025"/>
              <a:chExt cx="419100" cy="571500"/>
            </a:xfrm>
          </p:grpSpPr>
          <p:sp>
            <p:nvSpPr>
              <p:cNvPr id="58" name="Text Box 171">
                <a:extLst>
                  <a:ext uri="{FF2B5EF4-FFF2-40B4-BE49-F238E27FC236}">
                    <a16:creationId xmlns:a16="http://schemas.microsoft.com/office/drawing/2014/main" id="{D65EE559-C9CA-4E33-B2D7-A271AB289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12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9" name="AutoShape 172">
                <a:extLst>
                  <a:ext uri="{FF2B5EF4-FFF2-40B4-BE49-F238E27FC236}">
                    <a16:creationId xmlns:a16="http://schemas.microsoft.com/office/drawing/2014/main" id="{EC31F561-6D3E-4E43-8F95-DABB4E9C985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6" name="Group 173">
              <a:extLst>
                <a:ext uri="{FF2B5EF4-FFF2-40B4-BE49-F238E27FC236}">
                  <a16:creationId xmlns:a16="http://schemas.microsoft.com/office/drawing/2014/main" id="{9E61F47C-928E-4765-A89E-779FB54CE4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84921" y="1772816"/>
              <a:ext cx="297298" cy="571576"/>
              <a:chOff x="107394375" y="109280325"/>
              <a:chExt cx="419100" cy="571500"/>
            </a:xfrm>
          </p:grpSpPr>
          <p:sp>
            <p:nvSpPr>
              <p:cNvPr id="56" name="Text Box 174">
                <a:extLst>
                  <a:ext uri="{FF2B5EF4-FFF2-40B4-BE49-F238E27FC236}">
                    <a16:creationId xmlns:a16="http://schemas.microsoft.com/office/drawing/2014/main" id="{CFD5A939-D7CA-49AB-A1E1-E64E6BFFDD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394375" y="1094422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17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7" name="AutoShape 175">
                <a:extLst>
                  <a:ext uri="{FF2B5EF4-FFF2-40B4-BE49-F238E27FC236}">
                    <a16:creationId xmlns:a16="http://schemas.microsoft.com/office/drawing/2014/main" id="{FA07DFA8-7334-425F-9355-17FC3D8F401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584875" y="1092803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" name="Group 176">
              <a:extLst>
                <a:ext uri="{FF2B5EF4-FFF2-40B4-BE49-F238E27FC236}">
                  <a16:creationId xmlns:a16="http://schemas.microsoft.com/office/drawing/2014/main" id="{0638ECF8-4384-48B0-83CC-ABB88B7042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43903" y="1772816"/>
              <a:ext cx="319812" cy="571576"/>
              <a:chOff x="107508675" y="109394625"/>
              <a:chExt cx="419100" cy="571500"/>
            </a:xfrm>
          </p:grpSpPr>
          <p:sp>
            <p:nvSpPr>
              <p:cNvPr id="54" name="Text Box 177">
                <a:extLst>
                  <a:ext uri="{FF2B5EF4-FFF2-40B4-BE49-F238E27FC236}">
                    <a16:creationId xmlns:a16="http://schemas.microsoft.com/office/drawing/2014/main" id="{6331BC87-F4D4-4D72-B305-5854AF835C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8675" y="1095565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16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5" name="AutoShape 178">
                <a:extLst>
                  <a:ext uri="{FF2B5EF4-FFF2-40B4-BE49-F238E27FC236}">
                    <a16:creationId xmlns:a16="http://schemas.microsoft.com/office/drawing/2014/main" id="{5242C85D-CFBE-4A8D-BF74-5B77B2979BA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699175" y="1093946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" name="Group 179">
              <a:extLst>
                <a:ext uri="{FF2B5EF4-FFF2-40B4-BE49-F238E27FC236}">
                  <a16:creationId xmlns:a16="http://schemas.microsoft.com/office/drawing/2014/main" id="{6FEDB1E0-C61B-4147-A346-80500B784C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6016" y="1772816"/>
              <a:ext cx="310910" cy="571576"/>
              <a:chOff x="107622975" y="109508925"/>
              <a:chExt cx="419100" cy="571500"/>
            </a:xfrm>
          </p:grpSpPr>
          <p:sp>
            <p:nvSpPr>
              <p:cNvPr id="52" name="Text Box 180">
                <a:extLst>
                  <a:ext uri="{FF2B5EF4-FFF2-40B4-BE49-F238E27FC236}">
                    <a16:creationId xmlns:a16="http://schemas.microsoft.com/office/drawing/2014/main" id="{E30361FB-2114-4783-8364-B8BB87249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622975" y="1096708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3" name="AutoShape 181">
                <a:extLst>
                  <a:ext uri="{FF2B5EF4-FFF2-40B4-BE49-F238E27FC236}">
                    <a16:creationId xmlns:a16="http://schemas.microsoft.com/office/drawing/2014/main" id="{DAAE1676-0DC8-49D6-997C-03796C7B7C9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813475" y="1095089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" name="Group 182">
              <a:extLst>
                <a:ext uri="{FF2B5EF4-FFF2-40B4-BE49-F238E27FC236}">
                  <a16:creationId xmlns:a16="http://schemas.microsoft.com/office/drawing/2014/main" id="{CF8463F0-FD0D-432F-83BD-3948268695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7406" y="1772816"/>
              <a:ext cx="312637" cy="571576"/>
              <a:chOff x="107737275" y="109623225"/>
              <a:chExt cx="419100" cy="571500"/>
            </a:xfrm>
          </p:grpSpPr>
          <p:sp>
            <p:nvSpPr>
              <p:cNvPr id="50" name="Text Box 183">
                <a:extLst>
                  <a:ext uri="{FF2B5EF4-FFF2-40B4-BE49-F238E27FC236}">
                    <a16:creationId xmlns:a16="http://schemas.microsoft.com/office/drawing/2014/main" id="{DEC8BBBA-2605-446D-87A9-571007433C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737275" y="1097851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14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1" name="AutoShape 184">
                <a:extLst>
                  <a:ext uri="{FF2B5EF4-FFF2-40B4-BE49-F238E27FC236}">
                    <a16:creationId xmlns:a16="http://schemas.microsoft.com/office/drawing/2014/main" id="{779AD803-606D-4B04-9DBE-461BAC2ABA2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927775" y="1096232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" name="Group 185">
              <a:extLst>
                <a:ext uri="{FF2B5EF4-FFF2-40B4-BE49-F238E27FC236}">
                  <a16:creationId xmlns:a16="http://schemas.microsoft.com/office/drawing/2014/main" id="{1C9B7642-3F1C-4DC7-99A5-D1D36B5896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11095" y="1772816"/>
              <a:ext cx="301170" cy="571576"/>
              <a:chOff x="107851575" y="109737525"/>
              <a:chExt cx="419100" cy="571500"/>
            </a:xfrm>
          </p:grpSpPr>
          <p:sp>
            <p:nvSpPr>
              <p:cNvPr id="48" name="Text Box 186">
                <a:extLst>
                  <a:ext uri="{FF2B5EF4-FFF2-40B4-BE49-F238E27FC236}">
                    <a16:creationId xmlns:a16="http://schemas.microsoft.com/office/drawing/2014/main" id="{8FCD842B-DFDC-46AF-9B01-BD39CC3B47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51575" y="1098994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13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49" name="AutoShape 187">
                <a:extLst>
                  <a:ext uri="{FF2B5EF4-FFF2-40B4-BE49-F238E27FC236}">
                    <a16:creationId xmlns:a16="http://schemas.microsoft.com/office/drawing/2014/main" id="{64BD0C83-228B-44DB-A37C-120927253BC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8042075" y="1097375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4" name="Picture 197" descr="file num vierge">
              <a:extLst>
                <a:ext uri="{FF2B5EF4-FFF2-40B4-BE49-F238E27FC236}">
                  <a16:creationId xmlns:a16="http://schemas.microsoft.com/office/drawing/2014/main" id="{6E9E574B-A907-4EE9-9557-81AFFCB5B1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7324" y="1669204"/>
              <a:ext cx="4718403" cy="103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grpSp>
          <p:nvGrpSpPr>
            <p:cNvPr id="16" name="Group 199">
              <a:extLst>
                <a:ext uri="{FF2B5EF4-FFF2-40B4-BE49-F238E27FC236}">
                  <a16:creationId xmlns:a16="http://schemas.microsoft.com/office/drawing/2014/main" id="{8E3934C2-E0C0-4445-A7F2-A646AD8D73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3931" y="1770216"/>
              <a:ext cx="335765" cy="571576"/>
              <a:chOff x="107280075" y="109166025"/>
              <a:chExt cx="419100" cy="571500"/>
            </a:xfrm>
          </p:grpSpPr>
          <p:sp>
            <p:nvSpPr>
              <p:cNvPr id="40" name="Text Box 200">
                <a:extLst>
                  <a:ext uri="{FF2B5EF4-FFF2-40B4-BE49-F238E27FC236}">
                    <a16:creationId xmlns:a16="http://schemas.microsoft.com/office/drawing/2014/main" id="{6F1F177B-E294-4254-8E25-C6E4EA24E7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r>
                  <a:rPr kumimoji="0" lang="fr-FR" altLang="fr-FR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41" name="AutoShape 201">
                <a:extLst>
                  <a:ext uri="{FF2B5EF4-FFF2-40B4-BE49-F238E27FC236}">
                    <a16:creationId xmlns:a16="http://schemas.microsoft.com/office/drawing/2014/main" id="{298CF781-4AF2-40B4-BF95-5B625262115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" name="Group 202">
              <a:extLst>
                <a:ext uri="{FF2B5EF4-FFF2-40B4-BE49-F238E27FC236}">
                  <a16:creationId xmlns:a16="http://schemas.microsoft.com/office/drawing/2014/main" id="{95C64B18-EE06-4842-AA19-EA05FD4073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8541" y="1770216"/>
              <a:ext cx="335765" cy="571576"/>
              <a:chOff x="107280075" y="109166025"/>
              <a:chExt cx="419100" cy="571500"/>
            </a:xfrm>
          </p:grpSpPr>
          <p:sp>
            <p:nvSpPr>
              <p:cNvPr id="38" name="Text Box 203">
                <a:extLst>
                  <a:ext uri="{FF2B5EF4-FFF2-40B4-BE49-F238E27FC236}">
                    <a16:creationId xmlns:a16="http://schemas.microsoft.com/office/drawing/2014/main" id="{6637492B-3C2A-4924-95FA-4979BCB4D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r>
                  <a:rPr kumimoji="0" lang="fr-FR" altLang="fr-FR" sz="1600" b="0" i="0" u="none" strike="noStrike" cap="none" normalizeH="0" baseline="0" dirty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Calibri" panose="020F0502020204030204" pitchFamily="34" charset="0"/>
                  </a:rPr>
                  <a:t>00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39" name="AutoShape 204">
                <a:extLst>
                  <a:ext uri="{FF2B5EF4-FFF2-40B4-BE49-F238E27FC236}">
                    <a16:creationId xmlns:a16="http://schemas.microsoft.com/office/drawing/2014/main" id="{BA4BAC74-CC42-4980-ADE6-7BCEDB8E617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8" name="Group 205">
              <a:extLst>
                <a:ext uri="{FF2B5EF4-FFF2-40B4-BE49-F238E27FC236}">
                  <a16:creationId xmlns:a16="http://schemas.microsoft.com/office/drawing/2014/main" id="{D983122C-4EF5-4D5F-A31A-E4F8494125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1519" y="1770216"/>
              <a:ext cx="335765" cy="571576"/>
              <a:chOff x="107280075" y="109166025"/>
              <a:chExt cx="419100" cy="571500"/>
            </a:xfrm>
          </p:grpSpPr>
          <p:sp>
            <p:nvSpPr>
              <p:cNvPr id="36" name="Text Box 206">
                <a:extLst>
                  <a:ext uri="{FF2B5EF4-FFF2-40B4-BE49-F238E27FC236}">
                    <a16:creationId xmlns:a16="http://schemas.microsoft.com/office/drawing/2014/main" id="{68FE2E59-9776-46ED-9639-337F40BA01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r>
                  <a:rPr kumimoji="0" lang="fr-FR" altLang="fr-FR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9</a:t>
                </a:r>
                <a:r>
                  <a:rPr kumimoji="0" lang="fr-FR" altLang="fr-FR" sz="16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37" name="AutoShape 207">
                <a:extLst>
                  <a:ext uri="{FF2B5EF4-FFF2-40B4-BE49-F238E27FC236}">
                    <a16:creationId xmlns:a16="http://schemas.microsoft.com/office/drawing/2014/main" id="{4B80468F-7093-424D-B7FE-77EE0B467F9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4" name="AutoShape 223">
            <a:extLst>
              <a:ext uri="{FF2B5EF4-FFF2-40B4-BE49-F238E27FC236}">
                <a16:creationId xmlns:a16="http://schemas.microsoft.com/office/drawing/2014/main" id="{556E6BBB-38B0-413E-8876-5958C599F0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25303" y="1570754"/>
            <a:ext cx="158" cy="172463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6BC8D5FF-5CD4-426B-80C0-B3426998CC87}"/>
              </a:ext>
            </a:extLst>
          </p:cNvPr>
          <p:cNvGrpSpPr/>
          <p:nvPr/>
        </p:nvGrpSpPr>
        <p:grpSpPr>
          <a:xfrm>
            <a:off x="4654700" y="1091522"/>
            <a:ext cx="453455" cy="461282"/>
            <a:chOff x="2777455" y="1518816"/>
            <a:chExt cx="453455" cy="461282"/>
          </a:xfrm>
        </p:grpSpPr>
        <p:sp>
          <p:nvSpPr>
            <p:cNvPr id="61" name="Text Box 226">
              <a:extLst>
                <a:ext uri="{FF2B5EF4-FFF2-40B4-BE49-F238E27FC236}">
                  <a16:creationId xmlns:a16="http://schemas.microsoft.com/office/drawing/2014/main" id="{171929CB-A743-4839-922C-6FCD5CAFE0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7455" y="1518816"/>
              <a:ext cx="453455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r>
                <a:rPr kumimoji="0" lang="fr-FR" altLang="fr-FR" sz="16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8</a:t>
              </a:r>
              <a:endPara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2" name="AutoShape 227">
              <a:extLst>
                <a:ext uri="{FF2B5EF4-FFF2-40B4-BE49-F238E27FC236}">
                  <a16:creationId xmlns:a16="http://schemas.microsoft.com/office/drawing/2014/main" id="{621F117A-7BD7-4DF5-A5E4-0FFD933BB0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97174" y="1766633"/>
              <a:ext cx="604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5F85913C-B1CE-4C59-9CFB-A505CE3B50D8}"/>
              </a:ext>
            </a:extLst>
          </p:cNvPr>
          <p:cNvCxnSpPr>
            <a:cxnSpLocks/>
          </p:cNvCxnSpPr>
          <p:nvPr/>
        </p:nvCxnSpPr>
        <p:spPr>
          <a:xfrm>
            <a:off x="4016587" y="1194270"/>
            <a:ext cx="187823" cy="3724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490910EE-AFD3-4B8E-B74F-BD850A006E00}"/>
              </a:ext>
            </a:extLst>
          </p:cNvPr>
          <p:cNvCxnSpPr>
            <a:cxnSpLocks/>
          </p:cNvCxnSpPr>
          <p:nvPr/>
        </p:nvCxnSpPr>
        <p:spPr>
          <a:xfrm flipH="1">
            <a:off x="5047009" y="1225245"/>
            <a:ext cx="236734" cy="3355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>
            <a:extLst>
              <a:ext uri="{FF2B5EF4-FFF2-40B4-BE49-F238E27FC236}">
                <a16:creationId xmlns:a16="http://schemas.microsoft.com/office/drawing/2014/main" id="{05B83673-499B-4F40-942D-E1553F18C1ED}"/>
              </a:ext>
            </a:extLst>
          </p:cNvPr>
          <p:cNvSpPr/>
          <p:nvPr/>
        </p:nvSpPr>
        <p:spPr>
          <a:xfrm>
            <a:off x="3999062" y="1895049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E8FF4368-CC63-41BE-B2F2-4BD61038CC8B}"/>
              </a:ext>
            </a:extLst>
          </p:cNvPr>
          <p:cNvSpPr/>
          <p:nvPr/>
        </p:nvSpPr>
        <p:spPr>
          <a:xfrm>
            <a:off x="4837359" y="1895049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E14EC74-4FC2-49A9-BA66-605146C4F45A}"/>
              </a:ext>
            </a:extLst>
          </p:cNvPr>
          <p:cNvSpPr txBox="1"/>
          <p:nvPr/>
        </p:nvSpPr>
        <p:spPr>
          <a:xfrm>
            <a:off x="3227174" y="2801033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137 &lt;  138  &lt;  139</a:t>
            </a:r>
          </a:p>
          <a:p>
            <a:pPr algn="ctr"/>
            <a:r>
              <a:rPr lang="fr-FR" dirty="0"/>
              <a:t> à l’unité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4B3C7318-D513-4BD2-B50C-1366CC6A7F3A}"/>
              </a:ext>
            </a:extLst>
          </p:cNvPr>
          <p:cNvSpPr txBox="1"/>
          <p:nvPr/>
        </p:nvSpPr>
        <p:spPr>
          <a:xfrm>
            <a:off x="3134447" y="4139855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13</a:t>
            </a:r>
            <a:r>
              <a:rPr lang="fr-FR" dirty="0">
                <a:solidFill>
                  <a:srgbClr val="00B050"/>
                </a:solidFill>
              </a:rPr>
              <a:t>0</a:t>
            </a:r>
            <a:r>
              <a:rPr lang="fr-FR" dirty="0"/>
              <a:t> &lt;  138  &lt;  14</a:t>
            </a:r>
            <a:r>
              <a:rPr lang="fr-FR" dirty="0">
                <a:solidFill>
                  <a:srgbClr val="00B050"/>
                </a:solidFill>
              </a:rPr>
              <a:t>0</a:t>
            </a:r>
          </a:p>
          <a:p>
            <a:pPr algn="ctr"/>
            <a:r>
              <a:rPr lang="fr-FR" dirty="0"/>
              <a:t> à la dizaine</a:t>
            </a:r>
          </a:p>
        </p:txBody>
      </p:sp>
      <p:cxnSp>
        <p:nvCxnSpPr>
          <p:cNvPr id="74" name="Connecteur droit avec flèche 73">
            <a:extLst>
              <a:ext uri="{FF2B5EF4-FFF2-40B4-BE49-F238E27FC236}">
                <a16:creationId xmlns:a16="http://schemas.microsoft.com/office/drawing/2014/main" id="{0F5AC81D-B927-48D5-B2F8-EB8BF211DB51}"/>
              </a:ext>
            </a:extLst>
          </p:cNvPr>
          <p:cNvCxnSpPr>
            <a:cxnSpLocks/>
          </p:cNvCxnSpPr>
          <p:nvPr/>
        </p:nvCxnSpPr>
        <p:spPr>
          <a:xfrm>
            <a:off x="4627709" y="1353381"/>
            <a:ext cx="148599" cy="19485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1F1409C3-8011-4825-BB29-5944DD7CC14E}"/>
              </a:ext>
            </a:extLst>
          </p:cNvPr>
          <p:cNvCxnSpPr>
            <a:cxnSpLocks/>
            <a:stCxn id="61" idx="3"/>
          </p:cNvCxnSpPr>
          <p:nvPr/>
        </p:nvCxnSpPr>
        <p:spPr>
          <a:xfrm flipH="1">
            <a:off x="4973135" y="1296310"/>
            <a:ext cx="135020" cy="25649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71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latin typeface="Candy Round BTN" panose="020F0704020102040306" pitchFamily="34" charset="0"/>
              </a:rPr>
              <a:t>Encadrer entre des dizaines entières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2326" y="1589330"/>
            <a:ext cx="5544616" cy="7920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800" dirty="0">
                <a:latin typeface="Candy Round BTN" panose="020F0704020102040306" pitchFamily="34" charset="0"/>
              </a:rPr>
              <a:t>………</a:t>
            </a:r>
            <a:r>
              <a:rPr lang="fr-FR" sz="4400" dirty="0">
                <a:latin typeface="Candy Round BTN" panose="020F0704020102040306" pitchFamily="34" charset="0"/>
              </a:rPr>
              <a:t>&lt;  </a:t>
            </a:r>
            <a:r>
              <a:rPr lang="fr-FR" sz="4400" dirty="0">
                <a:solidFill>
                  <a:schemeClr val="accent1">
                    <a:lumMod val="75000"/>
                  </a:schemeClr>
                </a:solidFill>
                <a:latin typeface="Candy Round BTN" panose="020F0704020102040306" pitchFamily="34" charset="0"/>
              </a:rPr>
              <a:t>1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Candy Round BTN" panose="020F0704020102040306" pitchFamily="34" charset="0"/>
              </a:rPr>
              <a:t>3</a:t>
            </a:r>
            <a:r>
              <a:rPr lang="fr-FR" sz="4400" dirty="0">
                <a:solidFill>
                  <a:schemeClr val="accent6">
                    <a:lumMod val="75000"/>
                  </a:schemeClr>
                </a:solidFill>
                <a:latin typeface="Candy Round BTN" panose="020F0704020102040306" pitchFamily="34" charset="0"/>
              </a:rPr>
              <a:t>7</a:t>
            </a:r>
            <a:r>
              <a:rPr lang="fr-FR" sz="4400" dirty="0">
                <a:latin typeface="Candy Round BTN" panose="020F0704020102040306" pitchFamily="34" charset="0"/>
              </a:rPr>
              <a:t>  &lt; </a:t>
            </a:r>
            <a:r>
              <a:rPr lang="fr-FR" sz="2800" dirty="0">
                <a:latin typeface="Candy Round BTN" panose="020F0704020102040306" pitchFamily="34" charset="0"/>
              </a:rPr>
              <a:t>………</a:t>
            </a:r>
            <a:endParaRPr lang="fr-FR" sz="4400" dirty="0">
              <a:latin typeface="Candy Round BTN" panose="020F0704020102040306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542" y="4293096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574" y="4293096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510" y="4293096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560" y="6021288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634" y="6021288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58" y="6021288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309320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634" y="6309320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58" y="6309320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550868"/>
            <a:ext cx="1333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389" y="2492896"/>
            <a:ext cx="15906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809" y="4330030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841" y="4330030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777" y="4330030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29830"/>
            <a:ext cx="15906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798" y="4293095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981" y="4310873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766" y="4293095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92895"/>
            <a:ext cx="15906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01187"/>
            <a:ext cx="1714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Espace réservé du contenu 2"/>
          <p:cNvSpPr txBox="1">
            <a:spLocks/>
          </p:cNvSpPr>
          <p:nvPr/>
        </p:nvSpPr>
        <p:spPr>
          <a:xfrm>
            <a:off x="7380312" y="2852936"/>
            <a:ext cx="1763688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>
                <a:latin typeface="Candy Round BTN" panose="020F0704020102040306" pitchFamily="34" charset="0"/>
              </a:rPr>
              <a:t>1 centaines</a:t>
            </a: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7668344" y="4787365"/>
            <a:ext cx="1449476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>
                <a:latin typeface="Candy Round BTN" panose="020F0704020102040306" pitchFamily="34" charset="0"/>
              </a:rPr>
              <a:t>3 dizaines</a:t>
            </a: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7731036" y="6110658"/>
            <a:ext cx="1377468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>
                <a:latin typeface="Candy Round BTN" panose="020F0704020102040306" pitchFamily="34" charset="0"/>
              </a:rPr>
              <a:t>7 unités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446856" y="809587"/>
            <a:ext cx="8229600" cy="8192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solidFill>
                  <a:srgbClr val="7030A0"/>
                </a:solidFill>
                <a:latin typeface="Candy Round BTN" panose="020F0704020102040306" pitchFamily="34" charset="0"/>
              </a:rPr>
              <a:t>Une dizaine entière c’est quand il y 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andy Round BTN" panose="020F0704020102040306" pitchFamily="34" charset="0"/>
              </a:rPr>
              <a:t>0</a:t>
            </a:r>
            <a:r>
              <a:rPr lang="fr-FR" sz="2000" dirty="0">
                <a:solidFill>
                  <a:srgbClr val="7030A0"/>
                </a:solidFill>
                <a:latin typeface="Candy Round BTN" panose="020F0704020102040306" pitchFamily="34" charset="0"/>
              </a:rPr>
              <a:t> au chiffre des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andy Round BTN" panose="020F0704020102040306" pitchFamily="34" charset="0"/>
              </a:rPr>
              <a:t>unités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2218147" y="1589330"/>
            <a:ext cx="1230635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4400" dirty="0">
                <a:solidFill>
                  <a:schemeClr val="accent1">
                    <a:lumMod val="75000"/>
                  </a:schemeClr>
                </a:solidFill>
                <a:latin typeface="Candy Round BTN" panose="020F0704020102040306" pitchFamily="34" charset="0"/>
              </a:rPr>
              <a:t>1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Candy Round BTN" panose="020F0704020102040306" pitchFamily="34" charset="0"/>
              </a:rPr>
              <a:t>3</a:t>
            </a:r>
            <a:r>
              <a:rPr lang="fr-FR" sz="4400" dirty="0">
                <a:solidFill>
                  <a:schemeClr val="accent6">
                    <a:lumMod val="75000"/>
                  </a:schemeClr>
                </a:solidFill>
                <a:latin typeface="Candy Round BTN" panose="020F0704020102040306" pitchFamily="34" charset="0"/>
              </a:rPr>
              <a:t>0</a:t>
            </a:r>
            <a:endParaRPr lang="fr-FR" dirty="0">
              <a:solidFill>
                <a:schemeClr val="accent6">
                  <a:lumMod val="75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5132532" y="1589330"/>
            <a:ext cx="1230635" cy="630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4400" dirty="0">
                <a:solidFill>
                  <a:schemeClr val="accent1">
                    <a:lumMod val="75000"/>
                  </a:schemeClr>
                </a:solidFill>
                <a:latin typeface="Candy Round BTN" panose="020F0704020102040306" pitchFamily="34" charset="0"/>
              </a:rPr>
              <a:t>1</a:t>
            </a:r>
            <a:r>
              <a:rPr lang="fr-FR" sz="4400" b="1" dirty="0">
                <a:solidFill>
                  <a:schemeClr val="accent3">
                    <a:lumMod val="75000"/>
                  </a:schemeClr>
                </a:solidFill>
                <a:latin typeface="Candy Round BTN" panose="020F0704020102040306" pitchFamily="34" charset="0"/>
              </a:rPr>
              <a:t>4</a:t>
            </a:r>
            <a:r>
              <a:rPr lang="fr-FR" sz="4400" dirty="0">
                <a:solidFill>
                  <a:schemeClr val="accent6">
                    <a:lumMod val="75000"/>
                  </a:schemeClr>
                </a:solidFill>
                <a:latin typeface="Candy Round BTN" panose="020F0704020102040306" pitchFamily="34" charset="0"/>
              </a:rPr>
              <a:t>0</a:t>
            </a:r>
            <a:endParaRPr lang="fr-FR" dirty="0">
              <a:solidFill>
                <a:schemeClr val="accent6">
                  <a:lumMod val="75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4" name="Multiplier 3"/>
          <p:cNvSpPr/>
          <p:nvPr/>
        </p:nvSpPr>
        <p:spPr>
          <a:xfrm>
            <a:off x="7668344" y="6110658"/>
            <a:ext cx="1449476" cy="63071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1" y="5805265"/>
            <a:ext cx="2706290" cy="1052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solidFill>
                  <a:srgbClr val="7030A0"/>
                </a:solidFill>
                <a:latin typeface="Candy Round BTN" panose="020F0704020102040306" pitchFamily="34" charset="0"/>
              </a:rPr>
              <a:t>Dizaine entière qui précède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5791944" y="5832648"/>
            <a:ext cx="2452464" cy="1052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800" dirty="0">
                <a:solidFill>
                  <a:srgbClr val="7030A0"/>
                </a:solidFill>
                <a:latin typeface="Candy Round BTN" panose="020F0704020102040306" pitchFamily="34" charset="0"/>
              </a:rPr>
              <a:t>Dizaine entière qui suit</a:t>
            </a:r>
          </a:p>
        </p:txBody>
      </p:sp>
      <p:sp>
        <p:nvSpPr>
          <p:cNvPr id="33" name="Multiplier 3">
            <a:extLst>
              <a:ext uri="{FF2B5EF4-FFF2-40B4-BE49-F238E27FC236}">
                <a16:creationId xmlns:a16="http://schemas.microsoft.com/office/drawing/2014/main" id="{A9520F56-F98E-4A39-AF93-B74E804337FE}"/>
              </a:ext>
            </a:extLst>
          </p:cNvPr>
          <p:cNvSpPr/>
          <p:nvPr/>
        </p:nvSpPr>
        <p:spPr>
          <a:xfrm>
            <a:off x="7663835" y="4728224"/>
            <a:ext cx="364545" cy="573765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E1062E-6806-4574-8CC8-B3B5D770CAFE}"/>
              </a:ext>
            </a:extLst>
          </p:cNvPr>
          <p:cNvSpPr txBox="1"/>
          <p:nvPr/>
        </p:nvSpPr>
        <p:spPr>
          <a:xfrm>
            <a:off x="7353647" y="4761589"/>
            <a:ext cx="283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279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4" grpId="0"/>
      <p:bldP spid="25" grpId="0"/>
      <p:bldP spid="26" grpId="0"/>
      <p:bldP spid="27" grpId="0"/>
      <p:bldP spid="28" grpId="0"/>
      <p:bldP spid="29" grpId="0"/>
      <p:bldP spid="4" grpId="0" animBg="1"/>
      <p:bldP spid="35" grpId="0"/>
      <p:bldP spid="36" grpId="0"/>
      <p:bldP spid="3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0622" y="4158474"/>
            <a:ext cx="8736905" cy="9807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Candy Round BTN" panose="020F0704020102040306" pitchFamily="34" charset="0"/>
              </a:rPr>
              <a:t>Encadrer à la dizaine entière</a:t>
            </a:r>
          </a:p>
        </p:txBody>
      </p:sp>
      <p:sp>
        <p:nvSpPr>
          <p:cNvPr id="4" name="AutoShape 4" descr="data:image/jpeg;base64,/9j/4AAQSkZJRgABAQAAAQABAAD/2wCEAAkGBxQQEhQUEhQUEBUVEA8PDxQQDw8PFBQUFBQWFhUUFRQYHCggGBolHBQUITEhJSkrLi4uFx8zODMsNygtLisBCgoKDg0OGhAQFywcHBwsNCwsLCwsLCwsLCwvLCwsLCwsLCwsLCwsLCwsLiwsLCwsLCwsLCwsLCwsLCwsLCwsLP/AABEIAP8AxgMBIgACEQEDEQH/xAAcAAACAgMBAQAAAAAAAAAAAAABAgADBAUGBwj/xABFEAABAwICBgcEBwYDCQAAAAABAAIRAyESMQQFIkFRkQYTMmFxgaFCUrHBFCNicrLC0QczgpKi8BU0oyRDU2Nkc3Th8f/EABkBAAIDAQAAAAAAAAAAAAAAAAABAgMEBf/EACQRAQABAwQCAwADAAAAAAAAAAABAgMRBCExMhJBIlFxE8Hh/9oADAMBAAIRAxEAPwDIIUTIBdZiBQokIFAIUrkxKQqRSRyAKLikJTRyeUkpkpQAOacFZOs2w5gyihQ9aYPzWOAiJzGRMYnCSgVZ1Rw4oOHFhxRbERMTxgFVkoJWQlKZxSqZIooogkRQRQElRSVCgJCkoKIA4lFIUQGeFFESqlqJSiECgEKUpyEsKRKykhWOVZTRSU1OmXGBc3PISlC2eodGLqgcBstJxE94Prmo11eNMylRHlVEMjplbSnDhTot5U2rTSt303dOmVe7qx/Q1aMJWukfgrn5S3DWf7A47vprR5iif1WmK6KB/hZP/XT/AKa0WmaOab3MdEtMGMsgfmlbnef0Vxx+McoIkKBXKwKiMIhqYBQp8KV4SBVFEUwigUKCQEqIKIDZFSESoqlpVCFComRClKdwVZTIjlWVa5VlShGQCz9U9K2aA8tqU3vxtLgaeAuBjCDhMSPA71grlekFIPewuwzhe4YnFpAOWE+CyayrFMR9tGnj5ZdlrLW9DSaznUn2dBa2p9W6IA7LlWKB3XtMC++F5+GOZ7VQQ0wHjrW55zn6LM0fT6rGvLXEx1YApPJJDs5Ycrdyz0aqqmIjHCyqxEzl62zQydVkYmf5kVe2DYsAg/avl3FaHXI+uffF2DI3yxq53R+n9YUPo1RtNzC4R1jX06jSPdIJbzG9ZTOkNPSXiGuaXBoHZc2zQ3tAxuVti9E1Tmef8Ru258doZOFEMTQit7IXCiSgigBKV4TQoQmStEI4UQ1IyvCVO8JYTAIo4VEBsiFEZUCpWEKCZ4VScEYhVlPKQpwJKUhCsISEKUIqqzSQQN8DyJv6LRa8bL3DZ7AADrGCN3/xdI1q5rXFeKtSWNqC1nTxG8XGXxXN1k/Js08bNe+kGssHseGgWeMJve27krvoofTdBbULnUZgdWbA5nyQdUpPnt0hDSAD1zQfDOMtyvpUgWPALagFQcW2DXGYMx4WWLLS1XUk5YoDyDiaKrRF893JXag0cCvTIDRn2HEDP3SsylX6sOGCzjBxFxAMZgiY3ZptSPEsGFu/aFyNrLELKdFXyj9RqjaXUKIlBd1ywKiKiYCFEyBCAUoJoUQCkKQioUgBKiiCA2BURRKrTJKQpyEjkwGFKQnBRKZKSlTkJYTgjNMA8lxmu/3lSeIAJjjxIj1XYk2XJaVSDi51wS43Ei0WuD3FcvVzi43WIzS1tQwDOWyL5ZcTb1WY0zTM3+tpxydGcj1Hkqn6IZJBzcIix35lsHnKz9V0sWMn2KkmDvaCIyBmfHJZZqjC/EqNKr1dGeMGItwAvIkiYktMyADCmha6YXNLw0HaeX4IdEz7Mg5HhmrdZCagdeRSF245Hmwz6FYR284qbJza153+03C8ckU/ZT9Ov0fWFKp2HtdOQmDyKyIXH6mpNbXYQ3CYAtUJET7rgHBdmWrr6e9NyJz6c+7biidiQjCMIwtKooCkJoRAQFRCkJ3BBALCVWQlhALCiZRAZpTFIU5VaZHJSi4pSmQKISiggIS4U8KQmGHpwlobvcQ3+HN3oCPNchWruExBGI+yTFzvZccl2elsuXcKZA9ST6BcI6CdxOM+47L+UjPvXI1G9yXQs7UwyBpWL2cnQcLm1PSxC2WhPBa4De4TIg2GV1pTeA734AdHwqAHkVttWnZduuYmRu3TPostcLoVa0bNRtv9yIkMJyPEh3IrFccgT7BMON9/s1RPJyytZkY2gkfugYJp3sfZeIPMLHbsgDsgg226Y/MwqccIsjVxipTz3Z4wM90yORXZkLhtHbEFo9lws0Abzmw4eYWt1d0me3Nzm5XaZHm02WrT3v487ZU3rfnjd6SWqALC1HpnX0WvkOkvBItk4hZ66dNXlET9sMxicFwogJwEwClklL2quFlPaq+rRkKoSuCyBTSPajIUqKwU0EBkjNM9BqZ6gkqhQhEIlMlcKQiUEyQqNUTNagMTWJhj/uO+C4QuxATHasCW93s1BPIrtdd1MNKoe6OZAXFMf2RIF8sZb/RUBnyK417euXSt9YFpIjNoxZEvp8PeDmn0W01SNl0W2ibBo3C+xZaxhNoBZJMyKlLhvbLT81sdCfDHHvdkQ7cN7I/VZ6lsMfWFfbF4HVgRjDZz9lwwlVA4YjZEbmvpDP3mS3msPSa5L7TGECzo3e6RBUY+IiG+T6R5s2VZEbItho8EgjauRiAY/dvewj1C41dTQqiWntXzhlSP42wR5hczUzP3j8e9ToRqei/s+fOixwrVBzg/NdMuR/Zs6aNYcKwP8zB+i6+F17PSHPudpEBEKISpooSiEqaUyQlABApkBFECgjAOUM0SFAomUhFyhUQFcKJyFA1MiwnahCgQHOdLK8UXD3ntH9QXH9aWmJI7sY/C6Z5rf9JamIMHGqzKO877LQ6S6mx+BzsBtIezCLgWlpPwXHudnTo4W6PUiI2L8H0vHsnCVl/SIpG8yXbw7hvbH6rX16zWtGBwO17NQEZHhceYVH0iWxM3JvHyVExmVjJ0WDimO03tB/D3t3mjVoAXbIyMsfI9ENAydGctyqFpyG7Iqyu3iDl7TQeO9qn7L0xMZa4TeDmWA+og81qK3ad953xK21Vs9/mtTU7R8SrKUJdv+zF3+ZH/AI7uYqA/ALuIXA/s0qfW1xxpUjyc79V366en6Qw3u8gjCiIVyoRTlKWqxroSlBlwoFqsAQhBEwqKwKIyeEcoAgVAkAIUhGUSUgSEQEUUBWVXWdDXHg1x5BWELH08xSf9x3wTngvbiNfPA6mYgPLjIxCGsOY3rnqurX13OMtaW4XFpt2hMDwC6LW1LrKtJmY23v7miPiQBzWE4jrK8lo2wIfTc4WbucOyuTdjG7o299mgraorU52Tx2SqC+oyQZy3hdY1hnZvn+6rB43ey5B77Q4jM2q0y3j7QsqfJb4tDS1mWAAta4ODXGRwtbkshmtaZ3OZNrExyWQ/RWPLpZMEQWEEDuHFYdbVjPZJHj/7T2LdknSWuyc11jnHyWoqdop6mrSMnAzcWhCqL8lOlGXTfs5fGlOHGg7+l7f1XpELy7oBUjTWD3qdZv8ATi/KvU4XS03RhvdghEBEKLQqQIuCEIwkECCiITBYURUSCEIQnKgCRq4UKYokICtMpCCZAQsPWxii/wDhHNwCzStR0pY52jOa2xc6kwHhLxJ5So17UylTvVDmNXOxuqVNziBT+40kDmWysGjOKsRj/euBNMsI82nNbqnTDbCwAY0DuAsucoiXPOySars3lju1uIXLvdYb7fLOeWk7RY4/82k6i7+YfJFoMCA8Cc2VG1Rkdzkoc4ZmoLDc2sIv5pAWmP3bj3YqLsllXqbEvnDOK2MGm7yjLwS1BnmPAh4T05mp2htXiKgy37z4qurEnI+RYeSnCLHc2d4/CtbXzK2Zd4+dwtLp04yROSnEoy3fQ58ado/33tyjtU3heuwvFOi+kEaZo8/8Znrb5r22F0NJPxn9YtR2gIRwowiFqUFhSE0KAJgmFQBNCgCASFE5UQEhEhQKFRMgCLkwQKArUITwoQmSuFrtemGNHGoPRritpC1HSE2pj7TzyAH5lC51lKjs0Qzd4j8IXKUKtj2buJhzZGfFdSTZx73egj5LkdHdsC5G/syOa5t703W2bTrCbAtsINOoRx3FXfSbCXHwq0gRkd4Wui/snLIwnp1CIu4CRltDes8wuyyqHtwAb2wPwchvClV5vJdlG22fUKim4bU4TvGIYSc8uCsqN7iLey7EEGxHO/sLCrm+/wCKzHjv5iFh6Rnu3ZkhThCR0Gphq0ne7WouyjJ7V7mQvBahgTe0EXBFl70L3435rfpfbHqPSQiAiAmAWtnIQjCYhEBAVkKQncFGhAIQoncFEAiBCshLCRhCWE8KNQCQgVa8KqE4IAtH0iO1TH2ah5lv6LfQue6QH60DhTHq536Ku71Tt9mirO2HnuqH1K5fR7Mb2x5SF0mmGKLz9h55yuTruIDcNhhvLiOV+C5t703W/a2q/Pf5XVTNIG8mN94hVB5i4Oe44vVUOfbtfztlUpttTqWMGREjEJnNMXdwy9kx6LCoviLi9Pd4ndwV5f4Zd4KDyaofHzWFXMceQKvLvjxWNWH9zClCMqKuRyy4QvfNA2qVM8adM82heCuyOeRzuvdui9THoejO46PR/CAtmlneWa/G0MwU0wYrYUhbMs2FRaphVpaiGp5CgtUDVa5qgajIUlqKtwqIyGOlRJUCAhQCJQCAhCWE6EJkWFzOvXfXu7mUx8T811C5HXb/AK2seEDlTaqrvVZbjdo9ZGNHd/2/jC5Kq6ZysAIJldZrm1B3gweoC5B4nIAzBzXNvcw22+Chl5wnxBtmlc/diI+82U2GDk4eBskL/t/ztyVKa17Zw2a7ZEXjeckaQgizm+chCo2cNmu2RcGN5ySsEbnty3yEwyClI/sJj4qbr8QLeBUyUlq2+ruk+laO1radZwY0Q1jg17QOABFgtaSlIUqapjhGYiXp3QTpXW02q+nWFPZpdY0sYWEw4AzcjeF268i/ZlUw6eB71Cs38Lvyr14Bb7NU1U7sl2MVJCICaEYVysjmoBqchSEAhYimUQbXkKEJwxM8WTyjhQmATManwIyCwgWq1tNB7IQbGr1Axpc7IAk+S4XS6xeKjzm4vPyj0XQ9KNJIDKY9qXuPc0iBzPouZd2PExzeqLs5nC23HthdIDFF33mD+oLk6jZtE+cELqOkZ+q/jb81y1UTn42tci6wX+zVb6hhje4dyqxfba77zVYDlDiMsxKQz9l3Ifoqk1tRs4dkO2RMOiLlVtMe83LO6d7ezsnsi4OVylY8cXC4zCAyVItxuPmpKG7kpkEKQjCCZN70EqYdP0fvc9n8zHBe2NYvBuj1bBpejO4aTRH8zw0/Fe+wtumn4yzXo3AKYUWp5WhSqwKEJ3ORCAqIUVrlEBruq70MPmpJKYOUtyIH9yuZJSY5VoqJScASUpcpiUCMDLk+lB+vA4Umnm536LQRsN7+r+IK3XSd816h92mxvJuL8y1DhAYO9voD+iz18rqeGo6TH6tve/8AKVy7z3lv9hdL0odss+84+i5ur3R5+Sw3u7Tb6hi+0D4xKrgxdgOXZPinLe4HwVMAC4c3w81WkuqQMPaGyMvE2KgeTk+fvBFzuzDo2RYg3uUjZPuu5IDJUA+XxUbyV5pQBkfA55KcyWFIChlXYIORA7rouIPtHI5hGRhXQfhex3u1Kb5+64H5L6Lmb8br5wqCx8CvoTV9XHSpuzxUqbubQVs03tmv+l5Ue5QpXLZEM2SEq1r7KoohOYGTYlEoMKIDGDkuFMFMQQYkItCLSo4pBIRsgpCA4fpA6atc/aI5Ma35LBrZt8T+E/qsnWjpfU76zx/qQseqdpvg8/D9Vlq5aKeGl6T6O8hhDSWhrnkhsiC9tMHwxbPitFpGrKwdhNF8hzGnZNjUJaweJIIHguq1r0gdQNJoY14bje6T2mkHCw2yDnF3eQFptG6SVKbGNgOLWVA5znOl5LsdJ5MWNN5c4feKw3e8tNHVqjq2pJHV1AcTWWb7TmY2jxLb+CVmhxSFR1YUw/GaQc2o5z8MgmACGtm0neDay2tPpDVbSFMMBA0d1EHGQS+AxtXLtCmMEZQsCvp9N7Ax9FwDDUbQLazQWseS7A8lhxgOLjIg3I4RA2TrHUdWjUc1wBaxtX6wsMO6oFxgCcJIg33GcrrD/wAHrTBouktxASA6LeyTINxbO+S2GkdIiTU+rANZ9atZ84TVpupxBG1GKe+ENE6QU6dZ1dtJwqPeKrz1rYD8YecBwEtY4yCLmCBitcDXUtXVC0PFOrh8Mxiw5C8YrTGdludH1JVdUZTczqi8OON5hga0EkucJiIjxsnoa8aGGqCx1fBTpU2/WkRTrNqDG0sAFhBIeZkWBkq12u2spYKALJDhNQisW43te/tMwkbDQLZDeSg4YjNXVHThbUs804LCdsG7fFNW1PVFMPG2JqB4EHD1YYSZBvZ82yAWzr64e54fhaRj0h72yRj6+kylUggbJ2XOBg3f3Xwhp+HABRBaz6SGzUBd9c0MMnCMsM5b04kTDE0rUdZsbGIOe+m0tBBJa0OdLXQWiHZngV7V0Tquqav0UFha6k00KmKAcTA0eYNiDwXklTpEMeI0y04q8xUb2a9Omx4u07Q6ppByzkFei9BNa9bozGnEYc8txFkj2RiIaA61MRAECyttVTFyn9/pVcpzRLp6lFwMEbyOVylNF3A5A+RyVx0jO297hte+IO5QaRnu7JEEAgtbG8LqZq+mHZjtokiRfP0i/qrPopiYMyWgRwuZ4I9daANxGc54Z/D6pjpE5i0EG/FoH5UZqLZjPZBg2KisquxHhYAb7AR8lFO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62880" y="349206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…………&lt; 618 &lt; …………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07974" y="1340768"/>
            <a:ext cx="8656513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latin typeface="Candy Round BTN" panose="020F0704020102040306" pitchFamily="34" charset="0"/>
              </a:rPr>
              <a:t>Cela veut dire trouver le nombre qui se termine par un zéro juste avant et juste après le nombre repère</a:t>
            </a: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2735363" y="3453513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61</a:t>
            </a:r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640757" y="3453513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62</a:t>
            </a:r>
            <a:r>
              <a:rPr lang="fr-FR" sz="4000" dirty="0">
                <a:solidFill>
                  <a:srgbClr val="00B05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3745352" y="2348880"/>
            <a:ext cx="21227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Nombre repère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4636230" y="2924944"/>
            <a:ext cx="141450" cy="528569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155575" y="4077072"/>
            <a:ext cx="1735361" cy="939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Comment faire ?</a:t>
            </a: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1763688" y="4077072"/>
            <a:ext cx="684076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Je compte en arrière en partant du nombre repère </a:t>
            </a:r>
          </a:p>
          <a:p>
            <a:r>
              <a:rPr lang="fr-FR" sz="4000" dirty="0">
                <a:solidFill>
                  <a:srgbClr val="7030A0"/>
                </a:solidFill>
                <a:latin typeface="Candy Round BTN" panose="020F0704020102040306" pitchFamily="34" charset="0"/>
              </a:rPr>
              <a:t>618</a:t>
            </a:r>
            <a:r>
              <a:rPr lang="fr-FR" sz="4000" dirty="0">
                <a:latin typeface="Candy Round BTN" panose="020F0704020102040306" pitchFamily="34" charset="0"/>
              </a:rPr>
              <a:t>, 617, 616, 615, 614, 613, 612, 611, </a:t>
            </a:r>
            <a:r>
              <a:rPr lang="fr-FR" sz="4000" dirty="0">
                <a:solidFill>
                  <a:srgbClr val="C00000"/>
                </a:solidFill>
                <a:latin typeface="Candy Round BTN" panose="020F0704020102040306" pitchFamily="34" charset="0"/>
              </a:rPr>
              <a:t>610</a:t>
            </a: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1619672" y="4941168"/>
            <a:ext cx="684076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Je compte en avant en partant du nombre repère </a:t>
            </a:r>
          </a:p>
          <a:p>
            <a:r>
              <a:rPr lang="fr-FR" sz="4000" dirty="0">
                <a:solidFill>
                  <a:srgbClr val="7030A0"/>
                </a:solidFill>
                <a:latin typeface="Candy Round BTN" panose="020F0704020102040306" pitchFamily="34" charset="0"/>
              </a:rPr>
              <a:t>618</a:t>
            </a:r>
            <a:r>
              <a:rPr lang="fr-FR" sz="4000" dirty="0">
                <a:latin typeface="Candy Round BTN" panose="020F0704020102040306" pitchFamily="34" charset="0"/>
              </a:rPr>
              <a:t>, 619, </a:t>
            </a:r>
            <a:r>
              <a:rPr lang="fr-FR" sz="4000" dirty="0">
                <a:solidFill>
                  <a:srgbClr val="C00000"/>
                </a:solidFill>
                <a:latin typeface="Candy Round BTN" panose="020F0704020102040306" pitchFamily="34" charset="0"/>
              </a:rPr>
              <a:t>620</a:t>
            </a:r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70005" y="4230482"/>
            <a:ext cx="9011538" cy="83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610 est la dizaine entière qui précède et 620 celle qui suit le nombre repère.</a:t>
            </a:r>
            <a:endParaRPr lang="fr-FR" sz="40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0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17" grpId="0"/>
      <p:bldP spid="18" grpId="0"/>
      <p:bldP spid="21" grpId="0"/>
      <p:bldP spid="22" grpId="0"/>
      <p:bldP spid="29" grpId="0"/>
      <p:bldP spid="7" grpId="0" animBg="1"/>
      <p:bldP spid="31" grpId="0"/>
      <p:bldP spid="31" grpId="1"/>
      <p:bldP spid="32" grpId="0"/>
      <p:bldP spid="32" grpId="1"/>
      <p:bldP spid="33" grpId="0"/>
      <p:bldP spid="33" grpId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7347" y="3875037"/>
            <a:ext cx="8736905" cy="9807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958" y="116632"/>
            <a:ext cx="8661842" cy="619770"/>
          </a:xfrm>
        </p:spPr>
        <p:txBody>
          <a:bodyPr>
            <a:normAutofit fontScale="90000"/>
          </a:bodyPr>
          <a:lstStyle/>
          <a:p>
            <a:r>
              <a:rPr lang="fr-FR" sz="3200" dirty="0">
                <a:latin typeface="Candy Round BTN" panose="020F0704020102040306" pitchFamily="34" charset="0"/>
              </a:rPr>
              <a:t>Il existe une seconde technique pour gagner du temps.</a:t>
            </a:r>
          </a:p>
        </p:txBody>
      </p:sp>
      <p:sp>
        <p:nvSpPr>
          <p:cNvPr id="4" name="AutoShape 4" descr="data:image/jpeg;base64,/9j/4AAQSkZJRgABAQAAAQABAAD/2wCEAAkGBxQQEhQUEhQUEBUVEA8PDxQQDw8PFBQUFBQWFhUUFRQYHCggGBolHBQUITEhJSkrLi4uFx8zODMsNygtLisBCgoKDg0OGhAQFywcHBwsNCwsLCwsLCwsLCwvLCwsLCwsLCwsLCwsLCwsLiwsLCwsLCwsLCwsLCwsLCwsLCwsLP/AABEIAP8AxgMBIgACEQEDEQH/xAAcAAACAgMBAQAAAAAAAAAAAAABAgADBAUGBwj/xABFEAABAwICBgcEBwYDCQAAAAABAAIRAyESMQQFIkFRkQYTMmFxgaFCUrHBFCNicrLC0QczgpKi8BU0oyRDU2Nkc3Th8f/EABkBAAIDAQAAAAAAAAAAAAAAAAABAgMEBf/EACQRAQABAwQCAwADAAAAAAAAAAABAgMRBCExMhJBIlFxE8Hh/9oADAMBAAIRAxEAPwDIIUTIBdZiBQokIFAIUrkxKQqRSRyAKLikJTRyeUkpkpQAOacFZOs2w5gyihQ9aYPzWOAiJzGRMYnCSgVZ1Rw4oOHFhxRbERMTxgFVkoJWQlKZxSqZIooogkRQRQElRSVCgJCkoKIA4lFIUQGeFFESqlqJSiECgEKUpyEsKRKykhWOVZTRSU1OmXGBc3PISlC2eodGLqgcBstJxE94Prmo11eNMylRHlVEMjplbSnDhTot5U2rTSt303dOmVe7qx/Q1aMJWukfgrn5S3DWf7A47vprR5iif1WmK6KB/hZP/XT/AKa0WmaOab3MdEtMGMsgfmlbnef0Vxx+McoIkKBXKwKiMIhqYBQp8KV4SBVFEUwigUKCQEqIKIDZFSESoqlpVCFComRClKdwVZTIjlWVa5VlShGQCz9U9K2aA8tqU3vxtLgaeAuBjCDhMSPA71grlekFIPewuwzhe4YnFpAOWE+CyayrFMR9tGnj5ZdlrLW9DSaznUn2dBa2p9W6IA7LlWKB3XtMC++F5+GOZ7VQQ0wHjrW55zn6LM0fT6rGvLXEx1YApPJJDs5Ycrdyz0aqqmIjHCyqxEzl62zQydVkYmf5kVe2DYsAg/avl3FaHXI+uffF2DI3yxq53R+n9YUPo1RtNzC4R1jX06jSPdIJbzG9ZTOkNPSXiGuaXBoHZc2zQ3tAxuVti9E1Tmef8Ru258doZOFEMTQit7IXCiSgigBKV4TQoQmStEI4UQ1IyvCVO8JYTAIo4VEBsiFEZUCpWEKCZ4VScEYhVlPKQpwJKUhCsISEKUIqqzSQQN8DyJv6LRa8bL3DZ7AADrGCN3/xdI1q5rXFeKtSWNqC1nTxG8XGXxXN1k/Js08bNe+kGssHseGgWeMJve27krvoofTdBbULnUZgdWbA5nyQdUpPnt0hDSAD1zQfDOMtyvpUgWPALagFQcW2DXGYMx4WWLLS1XUk5YoDyDiaKrRF893JXag0cCvTIDRn2HEDP3SsylX6sOGCzjBxFxAMZgiY3ZptSPEsGFu/aFyNrLELKdFXyj9RqjaXUKIlBd1ywKiKiYCFEyBCAUoJoUQCkKQioUgBKiiCA2BURRKrTJKQpyEjkwGFKQnBRKZKSlTkJYTgjNMA8lxmu/3lSeIAJjjxIj1XYk2XJaVSDi51wS43Ei0WuD3FcvVzi43WIzS1tQwDOWyL5ZcTb1WY0zTM3+tpxydGcj1Hkqn6IZJBzcIix35lsHnKz9V0sWMn2KkmDvaCIyBmfHJZZqjC/EqNKr1dGeMGItwAvIkiYktMyADCmha6YXNLw0HaeX4IdEz7Mg5HhmrdZCagdeRSF245Hmwz6FYR284qbJza153+03C8ckU/ZT9Ov0fWFKp2HtdOQmDyKyIXH6mpNbXYQ3CYAtUJET7rgHBdmWrr6e9NyJz6c+7biidiQjCMIwtKooCkJoRAQFRCkJ3BBALCVWQlhALCiZRAZpTFIU5VaZHJSi4pSmQKISiggIS4U8KQmGHpwlobvcQ3+HN3oCPNchWruExBGI+yTFzvZccl2elsuXcKZA9ST6BcI6CdxOM+47L+UjPvXI1G9yXQs7UwyBpWL2cnQcLm1PSxC2WhPBa4De4TIg2GV1pTeA734AdHwqAHkVttWnZduuYmRu3TPostcLoVa0bNRtv9yIkMJyPEh3IrFccgT7BMON9/s1RPJyytZkY2gkfugYJp3sfZeIPMLHbsgDsgg226Y/MwqccIsjVxipTz3Z4wM90yORXZkLhtHbEFo9lws0Abzmw4eYWt1d0me3Nzm5XaZHm02WrT3v487ZU3rfnjd6SWqALC1HpnX0WvkOkvBItk4hZ66dNXlET9sMxicFwogJwEwClklL2quFlPaq+rRkKoSuCyBTSPajIUqKwU0EBkjNM9BqZ6gkqhQhEIlMlcKQiUEyQqNUTNagMTWJhj/uO+C4QuxATHasCW93s1BPIrtdd1MNKoe6OZAXFMf2RIF8sZb/RUBnyK417euXSt9YFpIjNoxZEvp8PeDmn0W01SNl0W2ibBo3C+xZaxhNoBZJMyKlLhvbLT81sdCfDHHvdkQ7cN7I/VZ6lsMfWFfbF4HVgRjDZz9lwwlVA4YjZEbmvpDP3mS3msPSa5L7TGECzo3e6RBUY+IiG+T6R5s2VZEbItho8EgjauRiAY/dvewj1C41dTQqiWntXzhlSP42wR5hczUzP3j8e9ToRqei/s+fOixwrVBzg/NdMuR/Zs6aNYcKwP8zB+i6+F17PSHPudpEBEKISpooSiEqaUyQlABApkBFECgjAOUM0SFAomUhFyhUQFcKJyFA1MiwnahCgQHOdLK8UXD3ntH9QXH9aWmJI7sY/C6Z5rf9JamIMHGqzKO877LQ6S6mx+BzsBtIezCLgWlpPwXHudnTo4W6PUiI2L8H0vHsnCVl/SIpG8yXbw7hvbH6rX16zWtGBwO17NQEZHhceYVH0iWxM3JvHyVExmVjJ0WDimO03tB/D3t3mjVoAXbIyMsfI9ENAydGctyqFpyG7Iqyu3iDl7TQeO9qn7L0xMZa4TeDmWA+og81qK3ad953xK21Vs9/mtTU7R8SrKUJdv+zF3+ZH/AI7uYqA/ALuIXA/s0qfW1xxpUjyc79V366en6Qw3u8gjCiIVyoRTlKWqxroSlBlwoFqsAQhBEwqKwKIyeEcoAgVAkAIUhGUSUgSEQEUUBWVXWdDXHg1x5BWELH08xSf9x3wTngvbiNfPA6mYgPLjIxCGsOY3rnqurX13OMtaW4XFpt2hMDwC6LW1LrKtJmY23v7miPiQBzWE4jrK8lo2wIfTc4WbucOyuTdjG7o299mgraorU52Tx2SqC+oyQZy3hdY1hnZvn+6rB43ey5B77Q4jM2q0y3j7QsqfJb4tDS1mWAAta4ODXGRwtbkshmtaZ3OZNrExyWQ/RWPLpZMEQWEEDuHFYdbVjPZJHj/7T2LdknSWuyc11jnHyWoqdop6mrSMnAzcWhCqL8lOlGXTfs5fGlOHGg7+l7f1XpELy7oBUjTWD3qdZv8ATi/KvU4XS03RhvdghEBEKLQqQIuCEIwkECCiITBYURUSCEIQnKgCRq4UKYokICtMpCCZAQsPWxii/wDhHNwCzStR0pY52jOa2xc6kwHhLxJ5So17UylTvVDmNXOxuqVNziBT+40kDmWysGjOKsRj/euBNMsI82nNbqnTDbCwAY0DuAsucoiXPOySars3lju1uIXLvdYb7fLOeWk7RY4/82k6i7+YfJFoMCA8Cc2VG1Rkdzkoc4ZmoLDc2sIv5pAWmP3bj3YqLsllXqbEvnDOK2MGm7yjLwS1BnmPAh4T05mp2htXiKgy37z4qurEnI+RYeSnCLHc2d4/CtbXzK2Zd4+dwtLp04yROSnEoy3fQ58ado/33tyjtU3heuwvFOi+kEaZo8/8Znrb5r22F0NJPxn9YtR2gIRwowiFqUFhSE0KAJgmFQBNCgCASFE5UQEhEhQKFRMgCLkwQKArUITwoQmSuFrtemGNHGoPRritpC1HSE2pj7TzyAH5lC51lKjs0Qzd4j8IXKUKtj2buJhzZGfFdSTZx73egj5LkdHdsC5G/syOa5t703W2bTrCbAtsINOoRx3FXfSbCXHwq0gRkd4Wui/snLIwnp1CIu4CRltDes8wuyyqHtwAb2wPwchvClV5vJdlG22fUKim4bU4TvGIYSc8uCsqN7iLey7EEGxHO/sLCrm+/wCKzHjv5iFh6Rnu3ZkhThCR0Gphq0ne7WouyjJ7V7mQvBahgTe0EXBFl70L3435rfpfbHqPSQiAiAmAWtnIQjCYhEBAVkKQncFGhAIQoncFEAiBCshLCRhCWE8KNQCQgVa8KqE4IAtH0iO1TH2ah5lv6LfQue6QH60DhTHq536Ku71Tt9mirO2HnuqH1K5fR7Mb2x5SF0mmGKLz9h55yuTruIDcNhhvLiOV+C5t703W/a2q/Pf5XVTNIG8mN94hVB5i4Oe44vVUOfbtfztlUpttTqWMGREjEJnNMXdwy9kx6LCoviLi9Pd4ndwV5f4Zd4KDyaofHzWFXMceQKvLvjxWNWH9zClCMqKuRyy4QvfNA2qVM8adM82heCuyOeRzuvdui9THoejO46PR/CAtmlneWa/G0MwU0wYrYUhbMs2FRaphVpaiGp5CgtUDVa5qgajIUlqKtwqIyGOlRJUCAhQCJQCAhCWE6EJkWFzOvXfXu7mUx8T811C5HXb/AK2seEDlTaqrvVZbjdo9ZGNHd/2/jC5Kq6ZysAIJldZrm1B3gweoC5B4nIAzBzXNvcw22+Chl5wnxBtmlc/diI+82U2GDk4eBskL/t/ztyVKa17Zw2a7ZEXjeckaQgizm+chCo2cNmu2RcGN5ySsEbnty3yEwyClI/sJj4qbr8QLeBUyUlq2+ruk+laO1radZwY0Q1jg17QOABFgtaSlIUqapjhGYiXp3QTpXW02q+nWFPZpdY0sYWEw4AzcjeF268i/ZlUw6eB71Cs38Lvyr14Bb7NU1U7sl2MVJCICaEYVysjmoBqchSEAhYimUQbXkKEJwxM8WTyjhQmATManwIyCwgWq1tNB7IQbGr1Axpc7IAk+S4XS6xeKjzm4vPyj0XQ9KNJIDKY9qXuPc0iBzPouZd2PExzeqLs5nC23HthdIDFF33mD+oLk6jZtE+cELqOkZ+q/jb81y1UTn42tci6wX+zVb6hhje4dyqxfba77zVYDlDiMsxKQz9l3Ifoqk1tRs4dkO2RMOiLlVtMe83LO6d7ezsnsi4OVylY8cXC4zCAyVItxuPmpKG7kpkEKQjCCZN70EqYdP0fvc9n8zHBe2NYvBuj1bBpejO4aTRH8zw0/Fe+wtumn4yzXo3AKYUWp5WhSqwKEJ3ORCAqIUVrlEBruq70MPmpJKYOUtyIH9yuZJSY5VoqJScASUpcpiUCMDLk+lB+vA4Umnm536LQRsN7+r+IK3XSd816h92mxvJuL8y1DhAYO9voD+iz18rqeGo6TH6tve/8AKVy7z3lv9hdL0odss+84+i5ur3R5+Sw3u7Tb6hi+0D4xKrgxdgOXZPinLe4HwVMAC4c3w81WkuqQMPaGyMvE2KgeTk+fvBFzuzDo2RYg3uUjZPuu5IDJUA+XxUbyV5pQBkfA55KcyWFIChlXYIORA7rouIPtHI5hGRhXQfhex3u1Kb5+64H5L6Lmb8br5wqCx8CvoTV9XHSpuzxUqbubQVs03tmv+l5Ue5QpXLZEM2SEq1r7KoohOYGTYlEoMKIDGDkuFMFMQQYkItCLSo4pBIRsgpCA4fpA6atc/aI5Ma35LBrZt8T+E/qsnWjpfU76zx/qQseqdpvg8/D9Vlq5aKeGl6T6O8hhDSWhrnkhsiC9tMHwxbPitFpGrKwdhNF8hzGnZNjUJaweJIIHguq1r0gdQNJoY14bje6T2mkHCw2yDnF3eQFptG6SVKbGNgOLWVA5znOl5LsdJ5MWNN5c4feKw3e8tNHVqjq2pJHV1AcTWWb7TmY2jxLb+CVmhxSFR1YUw/GaQc2o5z8MgmACGtm0neDay2tPpDVbSFMMBA0d1EHGQS+AxtXLtCmMEZQsCvp9N7Ax9FwDDUbQLazQWseS7A8lhxgOLjIg3I4RA2TrHUdWjUc1wBaxtX6wsMO6oFxgCcJIg33GcrrD/wAHrTBouktxASA6LeyTINxbO+S2GkdIiTU+rANZ9atZ84TVpupxBG1GKe+ENE6QU6dZ1dtJwqPeKrz1rYD8YecBwEtY4yCLmCBitcDXUtXVC0PFOrh8Mxiw5C8YrTGdludH1JVdUZTczqi8OON5hga0EkucJiIjxsnoa8aGGqCx1fBTpU2/WkRTrNqDG0sAFhBIeZkWBkq12u2spYKALJDhNQisW43te/tMwkbDQLZDeSg4YjNXVHThbUs804LCdsG7fFNW1PVFMPG2JqB4EHD1YYSZBvZ82yAWzr64e54fhaRj0h72yRj6+kylUggbJ2XOBg3f3Xwhp+HABRBaz6SGzUBd9c0MMnCMsM5b04kTDE0rUdZsbGIOe+m0tBBJa0OdLXQWiHZngV7V0Tquqav0UFha6k00KmKAcTA0eYNiDwXklTpEMeI0y04q8xUb2a9Omx4u07Q6ppByzkFei9BNa9bozGnEYc8txFkj2RiIaA61MRAECyttVTFyn9/pVcpzRLp6lFwMEbyOVylNF3A5A+RyVx0jO297hte+IO5QaRnu7JEEAgtbG8LqZq+mHZjtokiRfP0i/qrPopiYMyWgRwuZ4I9daANxGc54Z/D6pjpE5i0EG/FoH5UZqLZjPZBg2KisquxHhYAb7AR8lFO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98326" y="20608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100" dirty="0">
                <a:latin typeface="Candy Round BTN" panose="020F0704020102040306" pitchFamily="34" charset="0"/>
              </a:rPr>
              <a:t>…………</a:t>
            </a:r>
            <a:r>
              <a:rPr lang="fr-FR" sz="4000" dirty="0">
                <a:latin typeface="Candy Round BTN" panose="020F0704020102040306" pitchFamily="34" charset="0"/>
              </a:rPr>
              <a:t>&lt; 44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7</a:t>
            </a:r>
            <a:r>
              <a:rPr lang="fr-FR" sz="4000" dirty="0">
                <a:latin typeface="Candy Round BTN" panose="020F0704020102040306" pitchFamily="34" charset="0"/>
              </a:rPr>
              <a:t> &lt; </a:t>
            </a:r>
            <a:r>
              <a:rPr lang="fr-FR" sz="2100" dirty="0">
                <a:latin typeface="Candy Round BTN" panose="020F0704020102040306" pitchFamily="34" charset="0"/>
              </a:rPr>
              <a:t>…………</a:t>
            </a:r>
            <a:endParaRPr lang="fr-FR" sz="4000" dirty="0">
              <a:latin typeface="Candy Round BTN" panose="020F0704020102040306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3024596" y="2053354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44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458162" y="206084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45</a:t>
            </a:r>
            <a:r>
              <a:rPr lang="fr-FR" sz="40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3709202" y="764704"/>
            <a:ext cx="21227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Nombre repère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4600080" y="1340768"/>
            <a:ext cx="141450" cy="528569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18277" y="2726740"/>
            <a:ext cx="1735361" cy="939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Comment faire ?</a:t>
            </a: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1753638" y="2564904"/>
            <a:ext cx="684076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Je prends le nombre repère. J’enlève le chiffre des unités que je remplace par un zéro. </a:t>
            </a:r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66231" y="3982123"/>
            <a:ext cx="9011538" cy="83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latin typeface="Candy Round BTN" panose="020F0704020102040306" pitchFamily="34" charset="0"/>
              </a:rPr>
              <a:t>440 est la dizaine entière qui précède et 450 celle qui suit le nombre repère.</a:t>
            </a:r>
            <a:endParaRPr lang="fr-FR" sz="40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60375" y="4077072"/>
            <a:ext cx="8166712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Candy Round BTN" panose="020F0704020102040306" pitchFamily="34" charset="0"/>
              </a:rPr>
              <a:t>Ensuite il faut ajouter une dizaine au nombre trouvé.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9872" y="3409836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andy Round BTN" panose="020F0704020102040306" pitchFamily="34" charset="0"/>
              </a:rPr>
              <a:t>44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7</a:t>
            </a:r>
            <a:r>
              <a:rPr lang="fr-FR" sz="2800" dirty="0">
                <a:latin typeface="Candy Round BTN" panose="020F0704020102040306" pitchFamily="34" charset="0"/>
              </a:rPr>
              <a:t> devient alors 44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dirty="0">
                <a:latin typeface="Candy Round BTN" panose="020F0704020102040306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2925" y="4561964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4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latin typeface="Candy Round BTN" panose="020F0704020102040306" pitchFamily="34" charset="0"/>
              </a:rPr>
              <a:t> devient alors 440+10 = 4</a:t>
            </a:r>
            <a:r>
              <a:rPr lang="fr-FR" sz="2800" dirty="0">
                <a:solidFill>
                  <a:srgbClr val="00B050"/>
                </a:solidFill>
                <a:latin typeface="Candy Round BTN" panose="020F0704020102040306" pitchFamily="34" charset="0"/>
              </a:rPr>
              <a:t>5</a:t>
            </a:r>
            <a:r>
              <a:rPr lang="fr-FR" sz="2800" dirty="0">
                <a:solidFill>
                  <a:srgbClr val="FFC000"/>
                </a:solidFill>
                <a:latin typeface="Candy Round BTN" panose="020F0704020102040306" pitchFamily="34" charset="0"/>
              </a:rPr>
              <a:t>0</a:t>
            </a:r>
            <a:r>
              <a:rPr lang="fr-FR" sz="2800" dirty="0">
                <a:latin typeface="Candy Round BTN" panose="020F0704020102040306" pitchFamily="34" charset="0"/>
              </a:rPr>
              <a:t>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F71F905-2AE2-4014-8955-267D226D5AF6}"/>
              </a:ext>
            </a:extLst>
          </p:cNvPr>
          <p:cNvSpPr txBox="1"/>
          <p:nvPr/>
        </p:nvSpPr>
        <p:spPr>
          <a:xfrm>
            <a:off x="4809981" y="1993540"/>
            <a:ext cx="299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E287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4117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17" grpId="0"/>
      <p:bldP spid="21" grpId="0"/>
      <p:bldP spid="22" grpId="0"/>
      <p:bldP spid="29" grpId="0"/>
      <p:bldP spid="7" grpId="0" animBg="1"/>
      <p:bldP spid="31" grpId="0"/>
      <p:bldP spid="31" grpId="1"/>
      <p:bldP spid="32" grpId="0"/>
      <p:bldP spid="32" grpId="1"/>
      <p:bldP spid="34" grpId="0"/>
      <p:bldP spid="19" grpId="0"/>
      <p:bldP spid="19" grpId="1"/>
      <p:bldP spid="3" grpId="0"/>
      <p:bldP spid="3" grpId="1"/>
      <p:bldP spid="5" grpId="0"/>
      <p:bldP spid="5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511660" y="167957"/>
            <a:ext cx="6120680" cy="60436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64096"/>
          </a:xfrm>
        </p:spPr>
        <p:txBody>
          <a:bodyPr>
            <a:noAutofit/>
          </a:bodyPr>
          <a:lstStyle/>
          <a:p>
            <a:r>
              <a:rPr lang="fr-FR" sz="3600" dirty="0">
                <a:latin typeface="Candy Round BTN" panose="020F0704020102040306" pitchFamily="34" charset="0"/>
              </a:rPr>
              <a:t>Je montre que j’ai bien compris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4133" y="105273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>
                <a:latin typeface="Candy Round BTN" panose="020F0704020102040306" pitchFamily="34" charset="0"/>
              </a:rPr>
              <a:t>Je cherche le nombre qui précède et celui qui suit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6004" y="3501008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>
                <a:latin typeface="Candy Round BTN" panose="020F0704020102040306" pitchFamily="34" charset="0"/>
              </a:rPr>
              <a:t>Je cherche la dizaine qui précède et celle qui suit.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07504" y="162880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 </a:t>
            </a:r>
            <a:r>
              <a:rPr lang="fr-FR" sz="3200" dirty="0">
                <a:latin typeface="Candy Round BTN" panose="020F0704020102040306" pitchFamily="34" charset="0"/>
              </a:rPr>
              <a:t>&lt;48 &lt; 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07504" y="2226634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&lt;98 &lt; 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45912" y="287470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&lt;481 &lt; 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4591892" y="160703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 &lt;500 &lt; </a:t>
            </a:r>
            <a:r>
              <a:rPr lang="fr-FR" sz="16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4591892" y="2204864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 &lt;369 &lt; 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4630300" y="285293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 &lt;233 &lt; 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829118" y="1556792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47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87612" y="463136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&lt;74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87612" y="522920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&lt;368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26020" y="5877272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&lt;953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4572000" y="4609596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&lt;755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572000" y="5207430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&lt;201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4610408" y="5855502"/>
            <a:ext cx="4464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r>
              <a:rPr lang="fr-FR" sz="3200" dirty="0">
                <a:latin typeface="Candy Round BTN" panose="020F0704020102040306" pitchFamily="34" charset="0"/>
              </a:rPr>
              <a:t>&lt;896 &lt;</a:t>
            </a:r>
            <a:r>
              <a:rPr lang="fr-FR" sz="2000" dirty="0">
                <a:latin typeface="Candy Round BTN" panose="020F0704020102040306" pitchFamily="34" charset="0"/>
              </a:rPr>
              <a:t>………..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771800" y="1650570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48</a:t>
            </a: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830652" y="213285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97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2773334" y="2226634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99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830652" y="285293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480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2773334" y="2946714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482</a:t>
            </a:r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5236612" y="1600415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499</a:t>
            </a: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7307264" y="1677012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501</a:t>
            </a:r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5294912" y="2201075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368</a:t>
            </a: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7257128" y="2278627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370</a:t>
            </a: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373862" y="286765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232</a:t>
            </a: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7341397" y="2924944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234</a:t>
            </a: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997898" y="463136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70</a:t>
            </a: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2620738" y="4700663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80</a:t>
            </a: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5364855" y="4631366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750</a:t>
            </a: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7163521" y="4667106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760</a:t>
            </a: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367120" y="5211219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200</a:t>
            </a: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7230581" y="5270760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210</a:t>
            </a: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5394475" y="5855502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890</a:t>
            </a: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7257128" y="5930813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900</a:t>
            </a: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850446" y="5231968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360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2686713" y="5306466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370</a:t>
            </a: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945621" y="5883093"/>
            <a:ext cx="107858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950</a:t>
            </a: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2744287" y="5942582"/>
            <a:ext cx="1078586" cy="55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B050"/>
                </a:solidFill>
                <a:latin typeface="Candy Round BTN" panose="020F0704020102040306" pitchFamily="34" charset="0"/>
              </a:rPr>
              <a:t>960</a:t>
            </a:r>
          </a:p>
        </p:txBody>
      </p:sp>
    </p:spTree>
    <p:extLst>
      <p:ext uri="{BB962C8B-B14F-4D97-AF65-F5344CB8AC3E}">
        <p14:creationId xmlns:p14="http://schemas.microsoft.com/office/powerpoint/2010/main" val="175500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9" name="Group 169">
            <a:extLst>
              <a:ext uri="{FF2B5EF4-FFF2-40B4-BE49-F238E27FC236}">
                <a16:creationId xmlns:a16="http://schemas.microsoft.com/office/drawing/2014/main" id="{9B34B712-01FB-4159-AAA6-EC8B1CBED153}"/>
              </a:ext>
            </a:extLst>
          </p:cNvPr>
          <p:cNvGrpSpPr>
            <a:grpSpLocks/>
          </p:cNvGrpSpPr>
          <p:nvPr/>
        </p:nvGrpSpPr>
        <p:grpSpPr bwMode="auto">
          <a:xfrm>
            <a:off x="97235" y="1988840"/>
            <a:ext cx="9011269" cy="747712"/>
            <a:chOff x="105114384" y="111608971"/>
            <a:chExt cx="10312991" cy="747612"/>
          </a:xfrm>
        </p:grpSpPr>
        <p:grpSp>
          <p:nvGrpSpPr>
            <p:cNvPr id="1180" name="Group 170">
              <a:extLst>
                <a:ext uri="{FF2B5EF4-FFF2-40B4-BE49-F238E27FC236}">
                  <a16:creationId xmlns:a16="http://schemas.microsoft.com/office/drawing/2014/main" id="{9B04D035-1982-440B-B54F-8D061621D3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941538" y="111785083"/>
              <a:ext cx="384268" cy="571500"/>
              <a:chOff x="107280075" y="109166025"/>
              <a:chExt cx="419100" cy="571500"/>
            </a:xfrm>
          </p:grpSpPr>
          <p:sp>
            <p:nvSpPr>
              <p:cNvPr id="1232" name="Text Box 171">
                <a:extLst>
                  <a:ext uri="{FF2B5EF4-FFF2-40B4-BE49-F238E27FC236}">
                    <a16:creationId xmlns:a16="http://schemas.microsoft.com/office/drawing/2014/main" id="{D5B86426-E418-4E42-A710-C76454E2C2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12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33" name="AutoShape 172">
                <a:extLst>
                  <a:ext uri="{FF2B5EF4-FFF2-40B4-BE49-F238E27FC236}">
                    <a16:creationId xmlns:a16="http://schemas.microsoft.com/office/drawing/2014/main" id="{2F661FC6-EA7D-4341-A739-36C5E0FEF6A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2" name="Group 173">
              <a:extLst>
                <a:ext uri="{FF2B5EF4-FFF2-40B4-BE49-F238E27FC236}">
                  <a16:creationId xmlns:a16="http://schemas.microsoft.com/office/drawing/2014/main" id="{AB10B024-905A-4C6C-ACCF-CF4524855C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055679" y="111785083"/>
              <a:ext cx="340244" cy="571500"/>
              <a:chOff x="107394375" y="109280325"/>
              <a:chExt cx="419100" cy="571500"/>
            </a:xfrm>
          </p:grpSpPr>
          <p:sp>
            <p:nvSpPr>
              <p:cNvPr id="1229" name="Text Box 174">
                <a:extLst>
                  <a:ext uri="{FF2B5EF4-FFF2-40B4-BE49-F238E27FC236}">
                    <a16:creationId xmlns:a16="http://schemas.microsoft.com/office/drawing/2014/main" id="{B759E88D-5BA2-4FD9-B5D3-DC15CF9A25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394375" y="1094422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17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30" name="AutoShape 175">
                <a:extLst>
                  <a:ext uri="{FF2B5EF4-FFF2-40B4-BE49-F238E27FC236}">
                    <a16:creationId xmlns:a16="http://schemas.microsoft.com/office/drawing/2014/main" id="{66986349-AAE5-452E-9727-B1F0712F624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584875" y="1092803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3" name="Group 176">
              <a:extLst>
                <a:ext uri="{FF2B5EF4-FFF2-40B4-BE49-F238E27FC236}">
                  <a16:creationId xmlns:a16="http://schemas.microsoft.com/office/drawing/2014/main" id="{457747C2-0D4C-432C-961E-ED9F7CA57A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436508" y="111785083"/>
              <a:ext cx="366010" cy="571500"/>
              <a:chOff x="107508675" y="109394625"/>
              <a:chExt cx="419100" cy="571500"/>
            </a:xfrm>
          </p:grpSpPr>
          <p:sp>
            <p:nvSpPr>
              <p:cNvPr id="1226" name="Text Box 177">
                <a:extLst>
                  <a:ext uri="{FF2B5EF4-FFF2-40B4-BE49-F238E27FC236}">
                    <a16:creationId xmlns:a16="http://schemas.microsoft.com/office/drawing/2014/main" id="{A6F5422F-1EE9-4424-9A30-DC988E7C9A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8675" y="1095565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16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27" name="AutoShape 178">
                <a:extLst>
                  <a:ext uri="{FF2B5EF4-FFF2-40B4-BE49-F238E27FC236}">
                    <a16:creationId xmlns:a16="http://schemas.microsoft.com/office/drawing/2014/main" id="{8165B9E7-E6E4-4603-8665-AB66E524D88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699175" y="1093946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5" name="Group 179">
              <a:extLst>
                <a:ext uri="{FF2B5EF4-FFF2-40B4-BE49-F238E27FC236}">
                  <a16:creationId xmlns:a16="http://schemas.microsoft.com/office/drawing/2014/main" id="{96E1E4FB-B5B5-4576-88B6-8C12837AA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832366" y="111785083"/>
              <a:ext cx="355822" cy="571500"/>
              <a:chOff x="107622975" y="109508925"/>
              <a:chExt cx="419100" cy="571500"/>
            </a:xfrm>
          </p:grpSpPr>
          <p:sp>
            <p:nvSpPr>
              <p:cNvPr id="1223" name="Text Box 180">
                <a:extLst>
                  <a:ext uri="{FF2B5EF4-FFF2-40B4-BE49-F238E27FC236}">
                    <a16:creationId xmlns:a16="http://schemas.microsoft.com/office/drawing/2014/main" id="{60B4F367-E79F-4261-ACD6-C505AEBE52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622975" y="1096708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24" name="AutoShape 181">
                <a:extLst>
                  <a:ext uri="{FF2B5EF4-FFF2-40B4-BE49-F238E27FC236}">
                    <a16:creationId xmlns:a16="http://schemas.microsoft.com/office/drawing/2014/main" id="{58EA3751-7422-4B18-ACFE-6869755E1B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813475" y="1095089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6" name="Group 182">
              <a:extLst>
                <a:ext uri="{FF2B5EF4-FFF2-40B4-BE49-F238E27FC236}">
                  <a16:creationId xmlns:a16="http://schemas.microsoft.com/office/drawing/2014/main" id="{1CB23652-D66E-49BF-AB12-037EF7548D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170173" y="111785083"/>
              <a:ext cx="357799" cy="571500"/>
              <a:chOff x="107737275" y="109623225"/>
              <a:chExt cx="419100" cy="571500"/>
            </a:xfrm>
          </p:grpSpPr>
          <p:sp>
            <p:nvSpPr>
              <p:cNvPr id="1218" name="Text Box 183">
                <a:extLst>
                  <a:ext uri="{FF2B5EF4-FFF2-40B4-BE49-F238E27FC236}">
                    <a16:creationId xmlns:a16="http://schemas.microsoft.com/office/drawing/2014/main" id="{31487000-C149-4109-9098-C269961BAA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737275" y="1097851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14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19" name="AutoShape 184">
                <a:extLst>
                  <a:ext uri="{FF2B5EF4-FFF2-40B4-BE49-F238E27FC236}">
                    <a16:creationId xmlns:a16="http://schemas.microsoft.com/office/drawing/2014/main" id="{DD64E927-2016-4285-9703-3A7185C8E92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927775" y="1096232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8" name="Group 185">
              <a:extLst>
                <a:ext uri="{FF2B5EF4-FFF2-40B4-BE49-F238E27FC236}">
                  <a16:creationId xmlns:a16="http://schemas.microsoft.com/office/drawing/2014/main" id="{07CB26B5-65A6-4223-96FC-6A3EF81DA4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567833" y="111785083"/>
              <a:ext cx="344675" cy="571500"/>
              <a:chOff x="107851575" y="109737525"/>
              <a:chExt cx="419100" cy="571500"/>
            </a:xfrm>
          </p:grpSpPr>
          <p:sp>
            <p:nvSpPr>
              <p:cNvPr id="1215" name="Text Box 186">
                <a:extLst>
                  <a:ext uri="{FF2B5EF4-FFF2-40B4-BE49-F238E27FC236}">
                    <a16:creationId xmlns:a16="http://schemas.microsoft.com/office/drawing/2014/main" id="{8A7ABE22-DFE5-47CF-9DF6-917957248E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51575" y="1098994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13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16" name="AutoShape 187">
                <a:extLst>
                  <a:ext uri="{FF2B5EF4-FFF2-40B4-BE49-F238E27FC236}">
                    <a16:creationId xmlns:a16="http://schemas.microsoft.com/office/drawing/2014/main" id="{6DAE10F7-B3CB-4B3E-AC7C-B14CA3F99E0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8042075" y="1097375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89" name="Group 188">
              <a:extLst>
                <a:ext uri="{FF2B5EF4-FFF2-40B4-BE49-F238E27FC236}">
                  <a16:creationId xmlns:a16="http://schemas.microsoft.com/office/drawing/2014/main" id="{16E11CEE-89C1-42C1-851B-018EB52DA9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649288" y="111785083"/>
              <a:ext cx="348037" cy="571500"/>
              <a:chOff x="107851575" y="109737525"/>
              <a:chExt cx="419100" cy="571500"/>
            </a:xfrm>
          </p:grpSpPr>
          <p:sp>
            <p:nvSpPr>
              <p:cNvPr id="1213" name="Text Box 189">
                <a:extLst>
                  <a:ext uri="{FF2B5EF4-FFF2-40B4-BE49-F238E27FC236}">
                    <a16:creationId xmlns:a16="http://schemas.microsoft.com/office/drawing/2014/main" id="{4BADCE32-539B-4218-909A-0E0C8EFAF6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51575" y="1098994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18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14" name="AutoShape 190">
                <a:extLst>
                  <a:ext uri="{FF2B5EF4-FFF2-40B4-BE49-F238E27FC236}">
                    <a16:creationId xmlns:a16="http://schemas.microsoft.com/office/drawing/2014/main" id="{28B82370-E704-4D57-9FC1-528F849C306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8042075" y="1097375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3" name="Group 191">
              <a:extLst>
                <a:ext uri="{FF2B5EF4-FFF2-40B4-BE49-F238E27FC236}">
                  <a16:creationId xmlns:a16="http://schemas.microsoft.com/office/drawing/2014/main" id="{F6BCD879-46FB-412F-9023-7D4A4C27FE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225513" y="111785083"/>
              <a:ext cx="424394" cy="571500"/>
              <a:chOff x="107851575" y="109737525"/>
              <a:chExt cx="419100" cy="571500"/>
            </a:xfrm>
          </p:grpSpPr>
          <p:sp>
            <p:nvSpPr>
              <p:cNvPr id="1212" name="Text Box 192">
                <a:extLst>
                  <a:ext uri="{FF2B5EF4-FFF2-40B4-BE49-F238E27FC236}">
                    <a16:creationId xmlns:a16="http://schemas.microsoft.com/office/drawing/2014/main" id="{C8895F4B-5C45-433D-8B3B-0938D715A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51575" y="1098994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17" name="AutoShape 193">
                <a:extLst>
                  <a:ext uri="{FF2B5EF4-FFF2-40B4-BE49-F238E27FC236}">
                    <a16:creationId xmlns:a16="http://schemas.microsoft.com/office/drawing/2014/main" id="{D877C82D-CF4F-49B8-A89D-1E16D9D903E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8042075" y="1097375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4" name="Group 194">
              <a:extLst>
                <a:ext uri="{FF2B5EF4-FFF2-40B4-BE49-F238E27FC236}">
                  <a16:creationId xmlns:a16="http://schemas.microsoft.com/office/drawing/2014/main" id="{89CDC33C-F8FD-4335-8175-5E92F338E4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820103" y="111785083"/>
              <a:ext cx="454913" cy="571500"/>
              <a:chOff x="107851575" y="109737525"/>
              <a:chExt cx="419100" cy="571500"/>
            </a:xfrm>
          </p:grpSpPr>
          <p:sp>
            <p:nvSpPr>
              <p:cNvPr id="1211" name="Text Box 195">
                <a:extLst>
                  <a:ext uri="{FF2B5EF4-FFF2-40B4-BE49-F238E27FC236}">
                    <a16:creationId xmlns:a16="http://schemas.microsoft.com/office/drawing/2014/main" id="{F7C64639-5935-40EA-B5CC-3BEFB944FA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51575" y="1098994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r>
                  <a:rPr kumimoji="0" lang="fr-FR" altLang="fr-FR" sz="12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Calibri" panose="020F0502020204030204" pitchFamily="34" charset="0"/>
                  </a:rPr>
                  <a:t>00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20" name="AutoShape 196">
                <a:extLst>
                  <a:ext uri="{FF2B5EF4-FFF2-40B4-BE49-F238E27FC236}">
                    <a16:creationId xmlns:a16="http://schemas.microsoft.com/office/drawing/2014/main" id="{3EACF10A-CE13-4002-8605-3F3B45C99BB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8042075" y="1097375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221" name="Picture 197" descr="file num vierge">
              <a:extLst>
                <a:ext uri="{FF2B5EF4-FFF2-40B4-BE49-F238E27FC236}">
                  <a16:creationId xmlns:a16="http://schemas.microsoft.com/office/drawing/2014/main" id="{6BAAD523-39EA-4378-951E-A999AD20F9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14384" y="111681485"/>
              <a:ext cx="5400000" cy="103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22" name="Picture 198" descr="file num vierge">
              <a:extLst>
                <a:ext uri="{FF2B5EF4-FFF2-40B4-BE49-F238E27FC236}">
                  <a16:creationId xmlns:a16="http://schemas.microsoft.com/office/drawing/2014/main" id="{21558C2A-C066-4473-B606-4DEE3A4A97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66" t="-24518"/>
            <a:stretch>
              <a:fillRect/>
            </a:stretch>
          </p:blipFill>
          <p:spPr bwMode="auto">
            <a:xfrm>
              <a:off x="110484575" y="111656085"/>
              <a:ext cx="4942800" cy="128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grpSp>
          <p:nvGrpSpPr>
            <p:cNvPr id="1195" name="Group 199">
              <a:extLst>
                <a:ext uri="{FF2B5EF4-FFF2-40B4-BE49-F238E27FC236}">
                  <a16:creationId xmlns:a16="http://schemas.microsoft.com/office/drawing/2014/main" id="{C2D0B0AA-AC1A-447A-9EDC-6D776401A5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335068" y="111782484"/>
              <a:ext cx="384268" cy="571500"/>
              <a:chOff x="107280075" y="109166025"/>
              <a:chExt cx="419100" cy="571500"/>
            </a:xfrm>
          </p:grpSpPr>
          <p:sp>
            <p:nvSpPr>
              <p:cNvPr id="1210" name="Text Box 200">
                <a:extLst>
                  <a:ext uri="{FF2B5EF4-FFF2-40B4-BE49-F238E27FC236}">
                    <a16:creationId xmlns:a16="http://schemas.microsoft.com/office/drawing/2014/main" id="{96FECD06-BB1D-4912-99DE-365C52CF5F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25" name="AutoShape 201">
                <a:extLst>
                  <a:ext uri="{FF2B5EF4-FFF2-40B4-BE49-F238E27FC236}">
                    <a16:creationId xmlns:a16="http://schemas.microsoft.com/office/drawing/2014/main" id="{279BFC90-F3AF-40F0-8336-2CB01C0EEA9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6" name="Group 202">
              <a:extLst>
                <a:ext uri="{FF2B5EF4-FFF2-40B4-BE49-F238E27FC236}">
                  <a16:creationId xmlns:a16="http://schemas.microsoft.com/office/drawing/2014/main" id="{7D464980-36FB-4F73-B339-6FC8AEDB1E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722338" y="111782484"/>
              <a:ext cx="384268" cy="571500"/>
              <a:chOff x="107280075" y="109166025"/>
              <a:chExt cx="419100" cy="571500"/>
            </a:xfrm>
          </p:grpSpPr>
          <p:sp>
            <p:nvSpPr>
              <p:cNvPr id="1209" name="Text Box 203">
                <a:extLst>
                  <a:ext uri="{FF2B5EF4-FFF2-40B4-BE49-F238E27FC236}">
                    <a16:creationId xmlns:a16="http://schemas.microsoft.com/office/drawing/2014/main" id="{F2686291-DA38-470C-84FC-F6D5309C84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r>
                  <a:rPr kumimoji="0" lang="fr-FR" altLang="fr-FR" sz="12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Calibri" panose="020F0502020204030204" pitchFamily="34" charset="0"/>
                  </a:rPr>
                  <a:t>00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28" name="AutoShape 204">
                <a:extLst>
                  <a:ext uri="{FF2B5EF4-FFF2-40B4-BE49-F238E27FC236}">
                    <a16:creationId xmlns:a16="http://schemas.microsoft.com/office/drawing/2014/main" id="{89EDF6B3-9A1E-4687-8782-26FCEC746AC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7" name="Group 205">
              <a:extLst>
                <a:ext uri="{FF2B5EF4-FFF2-40B4-BE49-F238E27FC236}">
                  <a16:creationId xmlns:a16="http://schemas.microsoft.com/office/drawing/2014/main" id="{4029ECCB-1ECA-4ADE-B71D-8A3EC542E8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119185" y="111782484"/>
              <a:ext cx="384268" cy="571500"/>
              <a:chOff x="107280075" y="109166025"/>
              <a:chExt cx="419100" cy="571500"/>
            </a:xfrm>
          </p:grpSpPr>
          <p:sp>
            <p:nvSpPr>
              <p:cNvPr id="1208" name="Text Box 206">
                <a:extLst>
                  <a:ext uri="{FF2B5EF4-FFF2-40B4-BE49-F238E27FC236}">
                    <a16:creationId xmlns:a16="http://schemas.microsoft.com/office/drawing/2014/main" id="{35020424-1D75-449C-B349-60737DC377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9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31" name="AutoShape 207">
                <a:extLst>
                  <a:ext uri="{FF2B5EF4-FFF2-40B4-BE49-F238E27FC236}">
                    <a16:creationId xmlns:a16="http://schemas.microsoft.com/office/drawing/2014/main" id="{F838D622-8D0D-4FCE-96CD-52CBD52F1C1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8" name="Group 208">
              <a:extLst>
                <a:ext uri="{FF2B5EF4-FFF2-40B4-BE49-F238E27FC236}">
                  <a16:creationId xmlns:a16="http://schemas.microsoft.com/office/drawing/2014/main" id="{1053AF6B-783D-4085-A5C2-CFCE94188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459693" y="111770674"/>
              <a:ext cx="384268" cy="571500"/>
              <a:chOff x="107280075" y="109166025"/>
              <a:chExt cx="419100" cy="571500"/>
            </a:xfrm>
          </p:grpSpPr>
          <p:sp>
            <p:nvSpPr>
              <p:cNvPr id="1207" name="Text Box 209">
                <a:extLst>
                  <a:ext uri="{FF2B5EF4-FFF2-40B4-BE49-F238E27FC236}">
                    <a16:creationId xmlns:a16="http://schemas.microsoft.com/office/drawing/2014/main" id="{56D3A7AF-1368-45DA-9564-512EC2C702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21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34" name="AutoShape 210">
                <a:extLst>
                  <a:ext uri="{FF2B5EF4-FFF2-40B4-BE49-F238E27FC236}">
                    <a16:creationId xmlns:a16="http://schemas.microsoft.com/office/drawing/2014/main" id="{E76AEB57-BA73-43DB-9746-802A0EEAB1A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99" name="Group 211">
              <a:extLst>
                <a:ext uri="{FF2B5EF4-FFF2-40B4-BE49-F238E27FC236}">
                  <a16:creationId xmlns:a16="http://schemas.microsoft.com/office/drawing/2014/main" id="{C810498F-DC70-4BC9-A59A-1BDC9C5D23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064514" y="111782484"/>
              <a:ext cx="384268" cy="571500"/>
              <a:chOff x="107280075" y="109166025"/>
              <a:chExt cx="419100" cy="571500"/>
            </a:xfrm>
          </p:grpSpPr>
          <p:sp>
            <p:nvSpPr>
              <p:cNvPr id="1206" name="Text Box 212">
                <a:extLst>
                  <a:ext uri="{FF2B5EF4-FFF2-40B4-BE49-F238E27FC236}">
                    <a16:creationId xmlns:a16="http://schemas.microsoft.com/office/drawing/2014/main" id="{4F0F84ED-8798-4055-83F2-F8C37CD613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22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37" name="AutoShape 213">
                <a:extLst>
                  <a:ext uri="{FF2B5EF4-FFF2-40B4-BE49-F238E27FC236}">
                    <a16:creationId xmlns:a16="http://schemas.microsoft.com/office/drawing/2014/main" id="{44032D85-8947-4EF9-8275-BA3B35070C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00" name="Group 214">
              <a:extLst>
                <a:ext uri="{FF2B5EF4-FFF2-40B4-BE49-F238E27FC236}">
                  <a16:creationId xmlns:a16="http://schemas.microsoft.com/office/drawing/2014/main" id="{B1469EF8-BD7C-4853-9343-B8174EF4DE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736026" y="111785083"/>
              <a:ext cx="384268" cy="571500"/>
              <a:chOff x="107280075" y="109166025"/>
              <a:chExt cx="419100" cy="571500"/>
            </a:xfrm>
          </p:grpSpPr>
          <p:sp>
            <p:nvSpPr>
              <p:cNvPr id="1205" name="Text Box 215">
                <a:extLst>
                  <a:ext uri="{FF2B5EF4-FFF2-40B4-BE49-F238E27FC236}">
                    <a16:creationId xmlns:a16="http://schemas.microsoft.com/office/drawing/2014/main" id="{D2FF101E-2BC9-435E-8C1D-17F270A896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23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40" name="AutoShape 216">
                <a:extLst>
                  <a:ext uri="{FF2B5EF4-FFF2-40B4-BE49-F238E27FC236}">
                    <a16:creationId xmlns:a16="http://schemas.microsoft.com/office/drawing/2014/main" id="{917E1167-2E82-489B-963D-7E71EE21906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01" name="Group 217">
              <a:extLst>
                <a:ext uri="{FF2B5EF4-FFF2-40B4-BE49-F238E27FC236}">
                  <a16:creationId xmlns:a16="http://schemas.microsoft.com/office/drawing/2014/main" id="{7F1EC9B3-537A-47C6-B971-C3E9310992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40880" y="111785083"/>
              <a:ext cx="384268" cy="571500"/>
              <a:chOff x="107280075" y="109166025"/>
              <a:chExt cx="419100" cy="571500"/>
            </a:xfrm>
          </p:grpSpPr>
          <p:sp>
            <p:nvSpPr>
              <p:cNvPr id="1204" name="Text Box 218">
                <a:extLst>
                  <a:ext uri="{FF2B5EF4-FFF2-40B4-BE49-F238E27FC236}">
                    <a16:creationId xmlns:a16="http://schemas.microsoft.com/office/drawing/2014/main" id="{F395720F-54A6-4A4A-9127-3037499F9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24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43" name="AutoShape 219">
                <a:extLst>
                  <a:ext uri="{FF2B5EF4-FFF2-40B4-BE49-F238E27FC236}">
                    <a16:creationId xmlns:a16="http://schemas.microsoft.com/office/drawing/2014/main" id="{D57EB036-1418-4DDD-B9D4-DCA9B70FBD0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02" name="Group 220">
              <a:extLst>
                <a:ext uri="{FF2B5EF4-FFF2-40B4-BE49-F238E27FC236}">
                  <a16:creationId xmlns:a16="http://schemas.microsoft.com/office/drawing/2014/main" id="{51835F3E-FD24-4238-821D-A5F5A0A00D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950464" y="111770674"/>
              <a:ext cx="384268" cy="571500"/>
              <a:chOff x="107280075" y="109166025"/>
              <a:chExt cx="419100" cy="571500"/>
            </a:xfrm>
          </p:grpSpPr>
          <p:sp>
            <p:nvSpPr>
              <p:cNvPr id="1203" name="Text Box 221">
                <a:extLst>
                  <a:ext uri="{FF2B5EF4-FFF2-40B4-BE49-F238E27FC236}">
                    <a16:creationId xmlns:a16="http://schemas.microsoft.com/office/drawing/2014/main" id="{900E4A54-BFD1-4034-BE89-176A240EF6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280075" y="109327950"/>
                <a:ext cx="41910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25</a:t>
                </a:r>
                <a:r>
                  <a:rPr kumimoji="0" lang="fr-FR" altLang="fr-FR" sz="11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246" name="AutoShape 222">
                <a:extLst>
                  <a:ext uri="{FF2B5EF4-FFF2-40B4-BE49-F238E27FC236}">
                    <a16:creationId xmlns:a16="http://schemas.microsoft.com/office/drawing/2014/main" id="{2A188F77-68A5-4E0D-8A1F-29A9FC877CA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7470575" y="109166025"/>
                <a:ext cx="728" cy="213465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EECE1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47" name="AutoShape 223">
              <a:extLst>
                <a:ext uri="{FF2B5EF4-FFF2-40B4-BE49-F238E27FC236}">
                  <a16:creationId xmlns:a16="http://schemas.microsoft.com/office/drawing/2014/main" id="{CD6892EB-65EB-445F-B144-C0FE17D800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5897843" y="111618178"/>
              <a:ext cx="181" cy="172440"/>
            </a:xfrm>
            <a:prstGeom prst="straightConnector1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  <p:cxnSp>
          <p:nvCxnSpPr>
            <p:cNvPr id="1248" name="AutoShape 224">
              <a:extLst>
                <a:ext uri="{FF2B5EF4-FFF2-40B4-BE49-F238E27FC236}">
                  <a16:creationId xmlns:a16="http://schemas.microsoft.com/office/drawing/2014/main" id="{9F41FB13-2D00-4262-844C-96FBEC8727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026246" y="111608971"/>
              <a:ext cx="181" cy="172440"/>
            </a:xfrm>
            <a:prstGeom prst="straightConnector1">
              <a:avLst/>
            </a:prstGeom>
            <a:noFill/>
            <a:ln w="25400" algn="ctr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238" name="Groupe 1237">
            <a:extLst>
              <a:ext uri="{FF2B5EF4-FFF2-40B4-BE49-F238E27FC236}">
                <a16:creationId xmlns:a16="http://schemas.microsoft.com/office/drawing/2014/main" id="{932F574F-F80D-42B0-A770-DDB89CD62C4D}"/>
              </a:ext>
            </a:extLst>
          </p:cNvPr>
          <p:cNvGrpSpPr/>
          <p:nvPr/>
        </p:nvGrpSpPr>
        <p:grpSpPr>
          <a:xfrm>
            <a:off x="2624969" y="1646254"/>
            <a:ext cx="347662" cy="428817"/>
            <a:chOff x="2491222" y="1646254"/>
            <a:chExt cx="347662" cy="428817"/>
          </a:xfrm>
        </p:grpSpPr>
        <p:sp>
          <p:nvSpPr>
            <p:cNvPr id="1236" name="Text Box 226">
              <a:extLst>
                <a:ext uri="{FF2B5EF4-FFF2-40B4-BE49-F238E27FC236}">
                  <a16:creationId xmlns:a16="http://schemas.microsoft.com/office/drawing/2014/main" id="{87385C86-C83C-491C-A688-750E07A3AD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1222" y="1646254"/>
              <a:ext cx="347662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8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251" name="AutoShape 227">
              <a:extLst>
                <a:ext uri="{FF2B5EF4-FFF2-40B4-BE49-F238E27FC236}">
                  <a16:creationId xmlns:a16="http://schemas.microsoft.com/office/drawing/2014/main" id="{0FC4421C-5A8D-492D-ABFF-2EC869BD40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64751" y="1861606"/>
              <a:ext cx="604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1241" name="Connecteur droit avec flèche 1240">
            <a:extLst>
              <a:ext uri="{FF2B5EF4-FFF2-40B4-BE49-F238E27FC236}">
                <a16:creationId xmlns:a16="http://schemas.microsoft.com/office/drawing/2014/main" id="{709EEA5F-991C-4131-8A54-227C71DB3852}"/>
              </a:ext>
            </a:extLst>
          </p:cNvPr>
          <p:cNvCxnSpPr>
            <a:cxnSpLocks/>
          </p:cNvCxnSpPr>
          <p:nvPr/>
        </p:nvCxnSpPr>
        <p:spPr>
          <a:xfrm>
            <a:off x="2190078" y="1688415"/>
            <a:ext cx="187823" cy="3724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4" name="Connecteur droit avec flèche 1243">
            <a:extLst>
              <a:ext uri="{FF2B5EF4-FFF2-40B4-BE49-F238E27FC236}">
                <a16:creationId xmlns:a16="http://schemas.microsoft.com/office/drawing/2014/main" id="{7905E41D-77DD-44D1-A53F-732EDCE2A303}"/>
              </a:ext>
            </a:extLst>
          </p:cNvPr>
          <p:cNvCxnSpPr>
            <a:cxnSpLocks/>
          </p:cNvCxnSpPr>
          <p:nvPr/>
        </p:nvCxnSpPr>
        <p:spPr>
          <a:xfrm flipH="1">
            <a:off x="2909426" y="1725262"/>
            <a:ext cx="236734" cy="3355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5" name="Ellipse 1244">
            <a:extLst>
              <a:ext uri="{FF2B5EF4-FFF2-40B4-BE49-F238E27FC236}">
                <a16:creationId xmlns:a16="http://schemas.microsoft.com/office/drawing/2014/main" id="{DD4D38C3-0293-43A2-A49B-DFC38F610DF4}"/>
              </a:ext>
            </a:extLst>
          </p:cNvPr>
          <p:cNvSpPr/>
          <p:nvPr/>
        </p:nvSpPr>
        <p:spPr>
          <a:xfrm>
            <a:off x="2206581" y="2324323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>
            <a:extLst>
              <a:ext uri="{FF2B5EF4-FFF2-40B4-BE49-F238E27FC236}">
                <a16:creationId xmlns:a16="http://schemas.microsoft.com/office/drawing/2014/main" id="{7693F6C4-0D95-4FD4-98FF-96DF71F089B5}"/>
              </a:ext>
            </a:extLst>
          </p:cNvPr>
          <p:cNvSpPr/>
          <p:nvPr/>
        </p:nvSpPr>
        <p:spPr>
          <a:xfrm>
            <a:off x="2758548" y="2315644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5" name="Connecteur droit avec flèche 224">
            <a:extLst>
              <a:ext uri="{FF2B5EF4-FFF2-40B4-BE49-F238E27FC236}">
                <a16:creationId xmlns:a16="http://schemas.microsoft.com/office/drawing/2014/main" id="{4231E0B2-D18D-4BA2-8B0A-A20960AF0BE1}"/>
              </a:ext>
            </a:extLst>
          </p:cNvPr>
          <p:cNvCxnSpPr/>
          <p:nvPr/>
        </p:nvCxnSpPr>
        <p:spPr>
          <a:xfrm>
            <a:off x="628452" y="1556792"/>
            <a:ext cx="167882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cteur droit avec flèche 226">
            <a:extLst>
              <a:ext uri="{FF2B5EF4-FFF2-40B4-BE49-F238E27FC236}">
                <a16:creationId xmlns:a16="http://schemas.microsoft.com/office/drawing/2014/main" id="{15E12A8E-0F0B-4EDA-975A-A98D8DE58992}"/>
              </a:ext>
            </a:extLst>
          </p:cNvPr>
          <p:cNvCxnSpPr/>
          <p:nvPr/>
        </p:nvCxnSpPr>
        <p:spPr>
          <a:xfrm flipH="1">
            <a:off x="6136273" y="1556792"/>
            <a:ext cx="21776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Ellipse 242">
            <a:extLst>
              <a:ext uri="{FF2B5EF4-FFF2-40B4-BE49-F238E27FC236}">
                <a16:creationId xmlns:a16="http://schemas.microsoft.com/office/drawing/2014/main" id="{EC971DDC-6B3E-4EAA-8CAA-F3F1CC52376A}"/>
              </a:ext>
            </a:extLst>
          </p:cNvPr>
          <p:cNvSpPr/>
          <p:nvPr/>
        </p:nvSpPr>
        <p:spPr>
          <a:xfrm>
            <a:off x="597790" y="2364058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>
            <a:extLst>
              <a:ext uri="{FF2B5EF4-FFF2-40B4-BE49-F238E27FC236}">
                <a16:creationId xmlns:a16="http://schemas.microsoft.com/office/drawing/2014/main" id="{5B79B744-3D12-4C3A-8C49-99C4CB7343DE}"/>
              </a:ext>
            </a:extLst>
          </p:cNvPr>
          <p:cNvSpPr/>
          <p:nvPr/>
        </p:nvSpPr>
        <p:spPr>
          <a:xfrm>
            <a:off x="5941814" y="2364057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ZoneTexte 227">
            <a:extLst>
              <a:ext uri="{FF2B5EF4-FFF2-40B4-BE49-F238E27FC236}">
                <a16:creationId xmlns:a16="http://schemas.microsoft.com/office/drawing/2014/main" id="{BEC45DA0-967B-49BE-9E49-05101EF448B2}"/>
              </a:ext>
            </a:extLst>
          </p:cNvPr>
          <p:cNvSpPr txBox="1"/>
          <p:nvPr/>
        </p:nvSpPr>
        <p:spPr>
          <a:xfrm>
            <a:off x="39553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137 &lt;  138  &lt;  139</a:t>
            </a:r>
          </a:p>
          <a:p>
            <a:pPr algn="ctr"/>
            <a:r>
              <a:rPr lang="fr-FR" dirty="0"/>
              <a:t> à l’unité</a:t>
            </a:r>
          </a:p>
        </p:txBody>
      </p:sp>
      <p:sp>
        <p:nvSpPr>
          <p:cNvPr id="246" name="ZoneTexte 245">
            <a:extLst>
              <a:ext uri="{FF2B5EF4-FFF2-40B4-BE49-F238E27FC236}">
                <a16:creationId xmlns:a16="http://schemas.microsoft.com/office/drawing/2014/main" id="{1317E858-72D6-46C6-B5A0-0BAAF8948EA1}"/>
              </a:ext>
            </a:extLst>
          </p:cNvPr>
          <p:cNvSpPr txBox="1"/>
          <p:nvPr/>
        </p:nvSpPr>
        <p:spPr>
          <a:xfrm>
            <a:off x="2941139" y="4306163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13</a:t>
            </a:r>
            <a:r>
              <a:rPr lang="fr-FR" dirty="0">
                <a:solidFill>
                  <a:srgbClr val="00B050"/>
                </a:solidFill>
              </a:rPr>
              <a:t>0</a:t>
            </a:r>
            <a:r>
              <a:rPr lang="fr-FR" dirty="0"/>
              <a:t> &lt;  138  &lt;  14</a:t>
            </a:r>
            <a:r>
              <a:rPr lang="fr-FR" dirty="0">
                <a:solidFill>
                  <a:srgbClr val="00B050"/>
                </a:solidFill>
              </a:rPr>
              <a:t>0</a:t>
            </a:r>
          </a:p>
          <a:p>
            <a:pPr algn="ctr"/>
            <a:r>
              <a:rPr lang="fr-FR" dirty="0"/>
              <a:t> à la dizaine</a:t>
            </a:r>
          </a:p>
        </p:txBody>
      </p:sp>
      <p:sp>
        <p:nvSpPr>
          <p:cNvPr id="247" name="ZoneTexte 246">
            <a:extLst>
              <a:ext uri="{FF2B5EF4-FFF2-40B4-BE49-F238E27FC236}">
                <a16:creationId xmlns:a16="http://schemas.microsoft.com/office/drawing/2014/main" id="{84865DB5-A353-42A8-85DA-BB9ABB36E31D}"/>
              </a:ext>
            </a:extLst>
          </p:cNvPr>
          <p:cNvSpPr txBox="1"/>
          <p:nvPr/>
        </p:nvSpPr>
        <p:spPr>
          <a:xfrm>
            <a:off x="6313678" y="5307082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  <a:r>
              <a:rPr lang="fr-FR" dirty="0"/>
              <a:t> &lt;  138  &lt;  2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</a:p>
          <a:p>
            <a:pPr algn="ctr"/>
            <a:r>
              <a:rPr lang="fr-FR" dirty="0"/>
              <a:t> à la centaine</a:t>
            </a:r>
          </a:p>
        </p:txBody>
      </p:sp>
      <p:cxnSp>
        <p:nvCxnSpPr>
          <p:cNvPr id="232" name="Connecteur droit avec flèche 231">
            <a:extLst>
              <a:ext uri="{FF2B5EF4-FFF2-40B4-BE49-F238E27FC236}">
                <a16:creationId xmlns:a16="http://schemas.microsoft.com/office/drawing/2014/main" id="{D1D01359-B176-4C97-BB7B-943E705B9D37}"/>
              </a:ext>
            </a:extLst>
          </p:cNvPr>
          <p:cNvCxnSpPr>
            <a:cxnSpLocks/>
          </p:cNvCxnSpPr>
          <p:nvPr/>
        </p:nvCxnSpPr>
        <p:spPr>
          <a:xfrm>
            <a:off x="2601658" y="1860610"/>
            <a:ext cx="148599" cy="19485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avec flèche 252">
            <a:extLst>
              <a:ext uri="{FF2B5EF4-FFF2-40B4-BE49-F238E27FC236}">
                <a16:creationId xmlns:a16="http://schemas.microsoft.com/office/drawing/2014/main" id="{2C808C31-E49F-4484-940D-2812B19F3F91}"/>
              </a:ext>
            </a:extLst>
          </p:cNvPr>
          <p:cNvCxnSpPr>
            <a:cxnSpLocks/>
            <a:stCxn id="1236" idx="3"/>
          </p:cNvCxnSpPr>
          <p:nvPr/>
        </p:nvCxnSpPr>
        <p:spPr>
          <a:xfrm flipH="1">
            <a:off x="2854263" y="1851042"/>
            <a:ext cx="118368" cy="20322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78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" grpId="0" animBg="1"/>
      <p:bldP spid="238" grpId="0" animBg="1"/>
      <p:bldP spid="243" grpId="0" animBg="1"/>
      <p:bldP spid="244" grpId="0" animBg="1"/>
      <p:bldP spid="228" grpId="0"/>
      <p:bldP spid="246" grpId="0"/>
      <p:bldP spid="2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0">
            <a:extLst>
              <a:ext uri="{FF2B5EF4-FFF2-40B4-BE49-F238E27FC236}">
                <a16:creationId xmlns:a16="http://schemas.microsoft.com/office/drawing/2014/main" id="{E00D2F7E-2F6B-4003-88CE-F2CA40148CCA}"/>
              </a:ext>
            </a:extLst>
          </p:cNvPr>
          <p:cNvGrpSpPr>
            <a:grpSpLocks/>
          </p:cNvGrpSpPr>
          <p:nvPr/>
        </p:nvGrpSpPr>
        <p:grpSpPr bwMode="auto">
          <a:xfrm>
            <a:off x="1693763" y="2164976"/>
            <a:ext cx="335765" cy="571576"/>
            <a:chOff x="107280075" y="109166025"/>
            <a:chExt cx="419100" cy="571500"/>
          </a:xfrm>
        </p:grpSpPr>
        <p:sp>
          <p:nvSpPr>
            <p:cNvPr id="59" name="Text Box 171">
              <a:extLst>
                <a:ext uri="{FF2B5EF4-FFF2-40B4-BE49-F238E27FC236}">
                  <a16:creationId xmlns:a16="http://schemas.microsoft.com/office/drawing/2014/main" id="{E72E6C37-3233-4309-95B6-2EACEEC397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0" name="AutoShape 172">
              <a:extLst>
                <a:ext uri="{FF2B5EF4-FFF2-40B4-BE49-F238E27FC236}">
                  <a16:creationId xmlns:a16="http://schemas.microsoft.com/office/drawing/2014/main" id="{33D321A8-FAEB-453E-91DE-8B73826C1F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173">
            <a:extLst>
              <a:ext uri="{FF2B5EF4-FFF2-40B4-BE49-F238E27FC236}">
                <a16:creationId xmlns:a16="http://schemas.microsoft.com/office/drawing/2014/main" id="{18D0C9D6-ABC6-4F3A-9CE0-2D09EC10D43C}"/>
              </a:ext>
            </a:extLst>
          </p:cNvPr>
          <p:cNvGrpSpPr>
            <a:grpSpLocks/>
          </p:cNvGrpSpPr>
          <p:nvPr/>
        </p:nvGrpSpPr>
        <p:grpSpPr bwMode="auto">
          <a:xfrm>
            <a:off x="4414832" y="2164976"/>
            <a:ext cx="297298" cy="571576"/>
            <a:chOff x="107394375" y="109280325"/>
            <a:chExt cx="419100" cy="571500"/>
          </a:xfrm>
        </p:grpSpPr>
        <p:sp>
          <p:nvSpPr>
            <p:cNvPr id="57" name="Text Box 174">
              <a:extLst>
                <a:ext uri="{FF2B5EF4-FFF2-40B4-BE49-F238E27FC236}">
                  <a16:creationId xmlns:a16="http://schemas.microsoft.com/office/drawing/2014/main" id="{C46E06E8-15AC-49CF-A418-0F7CFA91D3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394375" y="1094422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43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8" name="AutoShape 175">
              <a:extLst>
                <a:ext uri="{FF2B5EF4-FFF2-40B4-BE49-F238E27FC236}">
                  <a16:creationId xmlns:a16="http://schemas.microsoft.com/office/drawing/2014/main" id="{C42324F0-0EB2-416E-B949-EF47544FE5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584875" y="1092803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Group 176">
            <a:extLst>
              <a:ext uri="{FF2B5EF4-FFF2-40B4-BE49-F238E27FC236}">
                <a16:creationId xmlns:a16="http://schemas.microsoft.com/office/drawing/2014/main" id="{537B5793-21EA-474F-BB2C-E98500A507EE}"/>
              </a:ext>
            </a:extLst>
          </p:cNvPr>
          <p:cNvGrpSpPr>
            <a:grpSpLocks/>
          </p:cNvGrpSpPr>
          <p:nvPr/>
        </p:nvGrpSpPr>
        <p:grpSpPr bwMode="auto">
          <a:xfrm>
            <a:off x="3873814" y="2164976"/>
            <a:ext cx="319812" cy="571576"/>
            <a:chOff x="107508675" y="109394625"/>
            <a:chExt cx="419100" cy="571500"/>
          </a:xfrm>
        </p:grpSpPr>
        <p:sp>
          <p:nvSpPr>
            <p:cNvPr id="55" name="Text Box 177">
              <a:extLst>
                <a:ext uri="{FF2B5EF4-FFF2-40B4-BE49-F238E27FC236}">
                  <a16:creationId xmlns:a16="http://schemas.microsoft.com/office/drawing/2014/main" id="{9D815FD1-A2D4-4369-9E6D-B3A3878556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8675" y="1095565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42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6" name="AutoShape 178">
              <a:extLst>
                <a:ext uri="{FF2B5EF4-FFF2-40B4-BE49-F238E27FC236}">
                  <a16:creationId xmlns:a16="http://schemas.microsoft.com/office/drawing/2014/main" id="{8342C506-CD44-4DFA-BCC8-5ECC7DA502A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699175" y="1093946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179">
            <a:extLst>
              <a:ext uri="{FF2B5EF4-FFF2-40B4-BE49-F238E27FC236}">
                <a16:creationId xmlns:a16="http://schemas.microsoft.com/office/drawing/2014/main" id="{83050552-4383-4C40-B75B-DF861C986B76}"/>
              </a:ext>
            </a:extLst>
          </p:cNvPr>
          <p:cNvGrpSpPr>
            <a:grpSpLocks/>
          </p:cNvGrpSpPr>
          <p:nvPr/>
        </p:nvGrpSpPr>
        <p:grpSpPr bwMode="auto">
          <a:xfrm>
            <a:off x="3345927" y="2164976"/>
            <a:ext cx="310910" cy="571576"/>
            <a:chOff x="107622975" y="109508925"/>
            <a:chExt cx="419100" cy="571500"/>
          </a:xfrm>
        </p:grpSpPr>
        <p:sp>
          <p:nvSpPr>
            <p:cNvPr id="53" name="Text Box 180">
              <a:extLst>
                <a:ext uri="{FF2B5EF4-FFF2-40B4-BE49-F238E27FC236}">
                  <a16:creationId xmlns:a16="http://schemas.microsoft.com/office/drawing/2014/main" id="{5DD3D8EC-0D52-40D8-AAB0-AB0103B49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22975" y="1096708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4" name="AutoShape 181">
              <a:extLst>
                <a:ext uri="{FF2B5EF4-FFF2-40B4-BE49-F238E27FC236}">
                  <a16:creationId xmlns:a16="http://schemas.microsoft.com/office/drawing/2014/main" id="{E7259D1A-1F96-4C7E-87C6-975EB6B41B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813475" y="1095089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182">
            <a:extLst>
              <a:ext uri="{FF2B5EF4-FFF2-40B4-BE49-F238E27FC236}">
                <a16:creationId xmlns:a16="http://schemas.microsoft.com/office/drawing/2014/main" id="{7A9657BA-F35F-419B-9178-2CB378976050}"/>
              </a:ext>
            </a:extLst>
          </p:cNvPr>
          <p:cNvGrpSpPr>
            <a:grpSpLocks/>
          </p:cNvGrpSpPr>
          <p:nvPr/>
        </p:nvGrpSpPr>
        <p:grpSpPr bwMode="auto">
          <a:xfrm>
            <a:off x="2767317" y="2164976"/>
            <a:ext cx="312637" cy="571576"/>
            <a:chOff x="107737275" y="109623225"/>
            <a:chExt cx="419100" cy="571500"/>
          </a:xfrm>
        </p:grpSpPr>
        <p:sp>
          <p:nvSpPr>
            <p:cNvPr id="51" name="Text Box 183">
              <a:extLst>
                <a:ext uri="{FF2B5EF4-FFF2-40B4-BE49-F238E27FC236}">
                  <a16:creationId xmlns:a16="http://schemas.microsoft.com/office/drawing/2014/main" id="{49AB70D1-ECBE-4006-B65C-E9539B94E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37275" y="1097851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2" name="AutoShape 184">
              <a:extLst>
                <a:ext uri="{FF2B5EF4-FFF2-40B4-BE49-F238E27FC236}">
                  <a16:creationId xmlns:a16="http://schemas.microsoft.com/office/drawing/2014/main" id="{68FBF559-F0C3-4DCA-9D80-0FDC4B837F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927775" y="1096232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1" name="Group 185">
            <a:extLst>
              <a:ext uri="{FF2B5EF4-FFF2-40B4-BE49-F238E27FC236}">
                <a16:creationId xmlns:a16="http://schemas.microsoft.com/office/drawing/2014/main" id="{B3855433-0A28-4077-ABFB-74D81FB3EC24}"/>
              </a:ext>
            </a:extLst>
          </p:cNvPr>
          <p:cNvGrpSpPr>
            <a:grpSpLocks/>
          </p:cNvGrpSpPr>
          <p:nvPr/>
        </p:nvGrpSpPr>
        <p:grpSpPr bwMode="auto">
          <a:xfrm>
            <a:off x="2241006" y="2164976"/>
            <a:ext cx="301170" cy="571576"/>
            <a:chOff x="107851575" y="109737525"/>
            <a:chExt cx="419100" cy="571500"/>
          </a:xfrm>
        </p:grpSpPr>
        <p:sp>
          <p:nvSpPr>
            <p:cNvPr id="49" name="Text Box 186">
              <a:extLst>
                <a:ext uri="{FF2B5EF4-FFF2-40B4-BE49-F238E27FC236}">
                  <a16:creationId xmlns:a16="http://schemas.microsoft.com/office/drawing/2014/main" id="{48C138BB-478C-47C2-B03D-1C022522DE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AutoShape 187">
              <a:extLst>
                <a:ext uri="{FF2B5EF4-FFF2-40B4-BE49-F238E27FC236}">
                  <a16:creationId xmlns:a16="http://schemas.microsoft.com/office/drawing/2014/main" id="{CCE1FC52-9E52-4CFF-B041-D533EB34D7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88">
            <a:extLst>
              <a:ext uri="{FF2B5EF4-FFF2-40B4-BE49-F238E27FC236}">
                <a16:creationId xmlns:a16="http://schemas.microsoft.com/office/drawing/2014/main" id="{1EFB8C05-AFDF-4FA0-A9A5-4C16BB4BFD37}"/>
              </a:ext>
            </a:extLst>
          </p:cNvPr>
          <p:cNvGrpSpPr>
            <a:grpSpLocks/>
          </p:cNvGrpSpPr>
          <p:nvPr/>
        </p:nvGrpSpPr>
        <p:grpSpPr bwMode="auto">
          <a:xfrm>
            <a:off x="4933515" y="2164976"/>
            <a:ext cx="304107" cy="571576"/>
            <a:chOff x="107851575" y="109737525"/>
            <a:chExt cx="419100" cy="571500"/>
          </a:xfrm>
        </p:grpSpPr>
        <p:sp>
          <p:nvSpPr>
            <p:cNvPr id="47" name="Text Box 189">
              <a:extLst>
                <a:ext uri="{FF2B5EF4-FFF2-40B4-BE49-F238E27FC236}">
                  <a16:creationId xmlns:a16="http://schemas.microsoft.com/office/drawing/2014/main" id="{FEB39560-6562-48A6-9633-DA1C03BBCE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44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8" name="AutoShape 190">
              <a:extLst>
                <a:ext uri="{FF2B5EF4-FFF2-40B4-BE49-F238E27FC236}">
                  <a16:creationId xmlns:a16="http://schemas.microsoft.com/office/drawing/2014/main" id="{DB1CB0B1-F78D-4155-912E-03A9AFABCD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91">
            <a:extLst>
              <a:ext uri="{FF2B5EF4-FFF2-40B4-BE49-F238E27FC236}">
                <a16:creationId xmlns:a16="http://schemas.microsoft.com/office/drawing/2014/main" id="{317603B9-4EAF-46E4-9363-1A9A479AE837}"/>
              </a:ext>
            </a:extLst>
          </p:cNvPr>
          <p:cNvGrpSpPr>
            <a:grpSpLocks/>
          </p:cNvGrpSpPr>
          <p:nvPr/>
        </p:nvGrpSpPr>
        <p:grpSpPr bwMode="auto">
          <a:xfrm>
            <a:off x="5437008" y="2164976"/>
            <a:ext cx="370826" cy="571576"/>
            <a:chOff x="107851575" y="109737525"/>
            <a:chExt cx="419100" cy="571500"/>
          </a:xfrm>
        </p:grpSpPr>
        <p:sp>
          <p:nvSpPr>
            <p:cNvPr id="45" name="Text Box 192">
              <a:extLst>
                <a:ext uri="{FF2B5EF4-FFF2-40B4-BE49-F238E27FC236}">
                  <a16:creationId xmlns:a16="http://schemas.microsoft.com/office/drawing/2014/main" id="{FFF98D20-18EA-4DEC-A7F8-FD9333382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45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6" name="AutoShape 193">
              <a:extLst>
                <a:ext uri="{FF2B5EF4-FFF2-40B4-BE49-F238E27FC236}">
                  <a16:creationId xmlns:a16="http://schemas.microsoft.com/office/drawing/2014/main" id="{1F070AF2-3B27-49E1-86AF-F15425D494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Group 194">
            <a:extLst>
              <a:ext uri="{FF2B5EF4-FFF2-40B4-BE49-F238E27FC236}">
                <a16:creationId xmlns:a16="http://schemas.microsoft.com/office/drawing/2014/main" id="{99A18493-043A-4346-82EA-617CBE19E904}"/>
              </a:ext>
            </a:extLst>
          </p:cNvPr>
          <p:cNvGrpSpPr>
            <a:grpSpLocks/>
          </p:cNvGrpSpPr>
          <p:nvPr/>
        </p:nvGrpSpPr>
        <p:grpSpPr bwMode="auto">
          <a:xfrm>
            <a:off x="5956548" y="2164976"/>
            <a:ext cx="397493" cy="571576"/>
            <a:chOff x="107851575" y="109737525"/>
            <a:chExt cx="419100" cy="571500"/>
          </a:xfrm>
        </p:grpSpPr>
        <p:sp>
          <p:nvSpPr>
            <p:cNvPr id="43" name="Text Box 195">
              <a:extLst>
                <a:ext uri="{FF2B5EF4-FFF2-40B4-BE49-F238E27FC236}">
                  <a16:creationId xmlns:a16="http://schemas.microsoft.com/office/drawing/2014/main" id="{162EF129-BD9E-472A-9F0F-2A8DB87E9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51575" y="1098994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46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4" name="AutoShape 196">
              <a:extLst>
                <a:ext uri="{FF2B5EF4-FFF2-40B4-BE49-F238E27FC236}">
                  <a16:creationId xmlns:a16="http://schemas.microsoft.com/office/drawing/2014/main" id="{668C163D-A994-45BE-85C1-1CA6D381D3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042075" y="1097375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pic>
        <p:nvPicPr>
          <p:cNvPr id="15" name="Picture 197" descr="file num vierge">
            <a:extLst>
              <a:ext uri="{FF2B5EF4-FFF2-40B4-BE49-F238E27FC236}">
                <a16:creationId xmlns:a16="http://schemas.microsoft.com/office/drawing/2014/main" id="{3004B17A-50B3-4BD5-9C19-BCEDD018C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5" y="2061364"/>
            <a:ext cx="4718403" cy="1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198" descr="file num vierge">
            <a:extLst>
              <a:ext uri="{FF2B5EF4-FFF2-40B4-BE49-F238E27FC236}">
                <a16:creationId xmlns:a16="http://schemas.microsoft.com/office/drawing/2014/main" id="{A7E5F01D-B82A-4BB6-9315-E6FA1A470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6" t="-24518"/>
          <a:stretch>
            <a:fillRect/>
          </a:stretch>
        </p:blipFill>
        <p:spPr bwMode="auto">
          <a:xfrm>
            <a:off x="4789592" y="2035960"/>
            <a:ext cx="4318912" cy="12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17" name="Group 199">
            <a:extLst>
              <a:ext uri="{FF2B5EF4-FFF2-40B4-BE49-F238E27FC236}">
                <a16:creationId xmlns:a16="http://schemas.microsoft.com/office/drawing/2014/main" id="{E3B34604-AE1B-4BD8-B47D-C8CC51C0B97D}"/>
              </a:ext>
            </a:extLst>
          </p:cNvPr>
          <p:cNvGrpSpPr>
            <a:grpSpLocks/>
          </p:cNvGrpSpPr>
          <p:nvPr/>
        </p:nvGrpSpPr>
        <p:grpSpPr bwMode="auto">
          <a:xfrm>
            <a:off x="1163842" y="2162376"/>
            <a:ext cx="335765" cy="571576"/>
            <a:chOff x="107280075" y="109166025"/>
            <a:chExt cx="419100" cy="571500"/>
          </a:xfrm>
        </p:grpSpPr>
        <p:sp>
          <p:nvSpPr>
            <p:cNvPr id="41" name="Text Box 200">
              <a:extLst>
                <a:ext uri="{FF2B5EF4-FFF2-40B4-BE49-F238E27FC236}">
                  <a16:creationId xmlns:a16="http://schemas.microsoft.com/office/drawing/2014/main" id="{A98036F0-BD5A-4A9B-9160-8691C3D8E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37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2" name="AutoShape 201">
              <a:extLst>
                <a:ext uri="{FF2B5EF4-FFF2-40B4-BE49-F238E27FC236}">
                  <a16:creationId xmlns:a16="http://schemas.microsoft.com/office/drawing/2014/main" id="{849CED08-FA15-4996-9A65-085E635FB5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202">
            <a:extLst>
              <a:ext uri="{FF2B5EF4-FFF2-40B4-BE49-F238E27FC236}">
                <a16:creationId xmlns:a16="http://schemas.microsoft.com/office/drawing/2014/main" id="{6FAE9618-807B-44B5-B6B7-F2F591E299A6}"/>
              </a:ext>
            </a:extLst>
          </p:cNvPr>
          <p:cNvGrpSpPr>
            <a:grpSpLocks/>
          </p:cNvGrpSpPr>
          <p:nvPr/>
        </p:nvGrpSpPr>
        <p:grpSpPr bwMode="auto">
          <a:xfrm>
            <a:off x="628452" y="2162376"/>
            <a:ext cx="335765" cy="571576"/>
            <a:chOff x="107280075" y="109166025"/>
            <a:chExt cx="419100" cy="571500"/>
          </a:xfrm>
        </p:grpSpPr>
        <p:sp>
          <p:nvSpPr>
            <p:cNvPr id="39" name="Text Box 203">
              <a:extLst>
                <a:ext uri="{FF2B5EF4-FFF2-40B4-BE49-F238E27FC236}">
                  <a16:creationId xmlns:a16="http://schemas.microsoft.com/office/drawing/2014/main" id="{9B3AC9C6-2A22-46F4-95DE-D55C1D93F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36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0" name="AutoShape 204">
              <a:extLst>
                <a:ext uri="{FF2B5EF4-FFF2-40B4-BE49-F238E27FC236}">
                  <a16:creationId xmlns:a16="http://schemas.microsoft.com/office/drawing/2014/main" id="{7CB87043-7F4C-4E4C-AB81-78400DBE00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19" name="Group 205">
            <a:extLst>
              <a:ext uri="{FF2B5EF4-FFF2-40B4-BE49-F238E27FC236}">
                <a16:creationId xmlns:a16="http://schemas.microsoft.com/office/drawing/2014/main" id="{F87528AD-0D99-49ED-8C41-1C16F5A060E7}"/>
              </a:ext>
            </a:extLst>
          </p:cNvPr>
          <p:cNvGrpSpPr>
            <a:grpSpLocks/>
          </p:cNvGrpSpPr>
          <p:nvPr/>
        </p:nvGrpSpPr>
        <p:grpSpPr bwMode="auto">
          <a:xfrm>
            <a:off x="101430" y="2162376"/>
            <a:ext cx="335765" cy="571576"/>
            <a:chOff x="107280075" y="109166025"/>
            <a:chExt cx="419100" cy="571500"/>
          </a:xfrm>
        </p:grpSpPr>
        <p:sp>
          <p:nvSpPr>
            <p:cNvPr id="37" name="Text Box 206">
              <a:extLst>
                <a:ext uri="{FF2B5EF4-FFF2-40B4-BE49-F238E27FC236}">
                  <a16:creationId xmlns:a16="http://schemas.microsoft.com/office/drawing/2014/main" id="{95917CF1-5E93-409F-A7C6-2A63D17C9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35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8" name="AutoShape 207">
              <a:extLst>
                <a:ext uri="{FF2B5EF4-FFF2-40B4-BE49-F238E27FC236}">
                  <a16:creationId xmlns:a16="http://schemas.microsoft.com/office/drawing/2014/main" id="{C5359723-EBF5-4BA9-ABC1-CC2C694C48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208">
            <a:extLst>
              <a:ext uri="{FF2B5EF4-FFF2-40B4-BE49-F238E27FC236}">
                <a16:creationId xmlns:a16="http://schemas.microsoft.com/office/drawing/2014/main" id="{75B3D349-0565-4FD3-B052-4372DD56917E}"/>
              </a:ext>
            </a:extLst>
          </p:cNvPr>
          <p:cNvGrpSpPr>
            <a:grpSpLocks/>
          </p:cNvGrpSpPr>
          <p:nvPr/>
        </p:nvGrpSpPr>
        <p:grpSpPr bwMode="auto">
          <a:xfrm>
            <a:off x="6515408" y="2150565"/>
            <a:ext cx="335765" cy="571576"/>
            <a:chOff x="107280075" y="109166025"/>
            <a:chExt cx="419100" cy="571500"/>
          </a:xfrm>
        </p:grpSpPr>
        <p:sp>
          <p:nvSpPr>
            <p:cNvPr id="35" name="Text Box 209">
              <a:extLst>
                <a:ext uri="{FF2B5EF4-FFF2-40B4-BE49-F238E27FC236}">
                  <a16:creationId xmlns:a16="http://schemas.microsoft.com/office/drawing/2014/main" id="{8B7A7478-EBF9-4C28-95F0-01C2DC623D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47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6" name="AutoShape 210">
              <a:extLst>
                <a:ext uri="{FF2B5EF4-FFF2-40B4-BE49-F238E27FC236}">
                  <a16:creationId xmlns:a16="http://schemas.microsoft.com/office/drawing/2014/main" id="{A28D7872-39F4-4FD8-A25D-A7A40F0E01A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oup 211">
            <a:extLst>
              <a:ext uri="{FF2B5EF4-FFF2-40B4-BE49-F238E27FC236}">
                <a16:creationId xmlns:a16="http://schemas.microsoft.com/office/drawing/2014/main" id="{6485D2F4-87E5-4727-B094-95AC73EF691F}"/>
              </a:ext>
            </a:extLst>
          </p:cNvPr>
          <p:cNvGrpSpPr>
            <a:grpSpLocks/>
          </p:cNvGrpSpPr>
          <p:nvPr/>
        </p:nvGrpSpPr>
        <p:grpSpPr bwMode="auto">
          <a:xfrm>
            <a:off x="7043887" y="2162376"/>
            <a:ext cx="335765" cy="571576"/>
            <a:chOff x="107280075" y="109166025"/>
            <a:chExt cx="419100" cy="571500"/>
          </a:xfrm>
        </p:grpSpPr>
        <p:sp>
          <p:nvSpPr>
            <p:cNvPr id="33" name="Text Box 212">
              <a:extLst>
                <a:ext uri="{FF2B5EF4-FFF2-40B4-BE49-F238E27FC236}">
                  <a16:creationId xmlns:a16="http://schemas.microsoft.com/office/drawing/2014/main" id="{A3636FE5-D041-409E-AC5B-B1DB8BDC3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48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4" name="AutoShape 213">
              <a:extLst>
                <a:ext uri="{FF2B5EF4-FFF2-40B4-BE49-F238E27FC236}">
                  <a16:creationId xmlns:a16="http://schemas.microsoft.com/office/drawing/2014/main" id="{7FA1DC8C-B081-477B-95B0-B8B4C7D1DF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oup 214">
            <a:extLst>
              <a:ext uri="{FF2B5EF4-FFF2-40B4-BE49-F238E27FC236}">
                <a16:creationId xmlns:a16="http://schemas.microsoft.com/office/drawing/2014/main" id="{B5F83BA6-DCB6-479C-A81C-FF4809EC7175}"/>
              </a:ext>
            </a:extLst>
          </p:cNvPr>
          <p:cNvGrpSpPr>
            <a:grpSpLocks/>
          </p:cNvGrpSpPr>
          <p:nvPr/>
        </p:nvGrpSpPr>
        <p:grpSpPr bwMode="auto">
          <a:xfrm>
            <a:off x="7630640" y="2164976"/>
            <a:ext cx="335765" cy="571576"/>
            <a:chOff x="107280075" y="109166025"/>
            <a:chExt cx="419100" cy="571500"/>
          </a:xfrm>
        </p:grpSpPr>
        <p:sp>
          <p:nvSpPr>
            <p:cNvPr id="31" name="Text Box 215">
              <a:extLst>
                <a:ext uri="{FF2B5EF4-FFF2-40B4-BE49-F238E27FC236}">
                  <a16:creationId xmlns:a16="http://schemas.microsoft.com/office/drawing/2014/main" id="{6AB42A5A-FB4B-424E-87BD-DCC8F9767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2" name="AutoShape 216">
              <a:extLst>
                <a:ext uri="{FF2B5EF4-FFF2-40B4-BE49-F238E27FC236}">
                  <a16:creationId xmlns:a16="http://schemas.microsoft.com/office/drawing/2014/main" id="{1FF67669-8BBF-4C7A-B61D-DE245CD7E2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 217">
            <a:extLst>
              <a:ext uri="{FF2B5EF4-FFF2-40B4-BE49-F238E27FC236}">
                <a16:creationId xmlns:a16="http://schemas.microsoft.com/office/drawing/2014/main" id="{FA9D7425-8A1C-4BE2-A481-33E800224905}"/>
              </a:ext>
            </a:extLst>
          </p:cNvPr>
          <p:cNvGrpSpPr>
            <a:grpSpLocks/>
          </p:cNvGrpSpPr>
          <p:nvPr/>
        </p:nvGrpSpPr>
        <p:grpSpPr bwMode="auto">
          <a:xfrm>
            <a:off x="8159148" y="2164976"/>
            <a:ext cx="335765" cy="571576"/>
            <a:chOff x="107280075" y="109166025"/>
            <a:chExt cx="419100" cy="571500"/>
          </a:xfrm>
        </p:grpSpPr>
        <p:sp>
          <p:nvSpPr>
            <p:cNvPr id="29" name="Text Box 218">
              <a:extLst>
                <a:ext uri="{FF2B5EF4-FFF2-40B4-BE49-F238E27FC236}">
                  <a16:creationId xmlns:a16="http://schemas.microsoft.com/office/drawing/2014/main" id="{99C3D7B2-C50A-4D29-900E-51685359B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00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0" name="AutoShape 219">
              <a:extLst>
                <a:ext uri="{FF2B5EF4-FFF2-40B4-BE49-F238E27FC236}">
                  <a16:creationId xmlns:a16="http://schemas.microsoft.com/office/drawing/2014/main" id="{510DCFEC-23C9-4CD2-B747-36A25205F0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grpSp>
        <p:nvGrpSpPr>
          <p:cNvPr id="24" name="Group 220">
            <a:extLst>
              <a:ext uri="{FF2B5EF4-FFF2-40B4-BE49-F238E27FC236}">
                <a16:creationId xmlns:a16="http://schemas.microsoft.com/office/drawing/2014/main" id="{83E34627-88CB-4591-8708-6F2EAA9A6E26}"/>
              </a:ext>
            </a:extLst>
          </p:cNvPr>
          <p:cNvGrpSpPr>
            <a:grpSpLocks/>
          </p:cNvGrpSpPr>
          <p:nvPr/>
        </p:nvGrpSpPr>
        <p:grpSpPr bwMode="auto">
          <a:xfrm>
            <a:off x="8691789" y="2150565"/>
            <a:ext cx="335765" cy="571576"/>
            <a:chOff x="107280075" y="109166025"/>
            <a:chExt cx="419100" cy="571500"/>
          </a:xfrm>
        </p:grpSpPr>
        <p:sp>
          <p:nvSpPr>
            <p:cNvPr id="27" name="Text Box 221">
              <a:extLst>
                <a:ext uri="{FF2B5EF4-FFF2-40B4-BE49-F238E27FC236}">
                  <a16:creationId xmlns:a16="http://schemas.microsoft.com/office/drawing/2014/main" id="{E13C0EE2-230D-4F63-B1EF-CF3DBA238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80075" y="109327950"/>
              <a:ext cx="41910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51</a:t>
              </a:r>
              <a:r>
                <a:rPr kumimoji="0" lang="fr-FR" altLang="fr-FR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8" name="AutoShape 222">
              <a:extLst>
                <a:ext uri="{FF2B5EF4-FFF2-40B4-BE49-F238E27FC236}">
                  <a16:creationId xmlns:a16="http://schemas.microsoft.com/office/drawing/2014/main" id="{C2C6243C-7A10-45D6-8446-D6671FA332A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470575" y="109166025"/>
              <a:ext cx="728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AutoShape 223">
            <a:extLst>
              <a:ext uri="{FF2B5EF4-FFF2-40B4-BE49-F238E27FC236}">
                <a16:creationId xmlns:a16="http://schemas.microsoft.com/office/drawing/2014/main" id="{3A61E995-3BB3-4814-91FE-B9974FEF7D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04835" y="1975132"/>
            <a:ext cx="158" cy="172463"/>
          </a:xfrm>
          <a:prstGeom prst="straightConnector1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26" name="AutoShape 224">
            <a:extLst>
              <a:ext uri="{FF2B5EF4-FFF2-40B4-BE49-F238E27FC236}">
                <a16:creationId xmlns:a16="http://schemas.microsoft.com/office/drawing/2014/main" id="{A1E386D2-73AD-4930-A6D0-A1F9676F1C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316416" y="1988840"/>
            <a:ext cx="158" cy="172463"/>
          </a:xfrm>
          <a:prstGeom prst="straightConnector1">
            <a:avLst/>
          </a:prstGeom>
          <a:noFill/>
          <a:ln w="25400" algn="ctr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FF096051-3C40-485B-B6E3-D3F0D5623A86}"/>
              </a:ext>
            </a:extLst>
          </p:cNvPr>
          <p:cNvGrpSpPr/>
          <p:nvPr/>
        </p:nvGrpSpPr>
        <p:grpSpPr>
          <a:xfrm>
            <a:off x="5062404" y="1645888"/>
            <a:ext cx="347662" cy="484409"/>
            <a:chOff x="4928657" y="1645888"/>
            <a:chExt cx="347662" cy="484409"/>
          </a:xfrm>
        </p:grpSpPr>
        <p:sp>
          <p:nvSpPr>
            <p:cNvPr id="62" name="Text Box 226">
              <a:extLst>
                <a:ext uri="{FF2B5EF4-FFF2-40B4-BE49-F238E27FC236}">
                  <a16:creationId xmlns:a16="http://schemas.microsoft.com/office/drawing/2014/main" id="{CF19710C-16AB-4CA5-8CF0-11767F0C62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8657" y="1645888"/>
              <a:ext cx="347662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443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3" name="AutoShape 227">
              <a:extLst>
                <a:ext uri="{FF2B5EF4-FFF2-40B4-BE49-F238E27FC236}">
                  <a16:creationId xmlns:a16="http://schemas.microsoft.com/office/drawing/2014/main" id="{154030EA-F722-44B2-9D33-90FAA593B1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01884" y="1916832"/>
              <a:ext cx="604" cy="213465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19ED5BA6-A169-4449-B20A-C8698B72BD2E}"/>
              </a:ext>
            </a:extLst>
          </p:cNvPr>
          <p:cNvCxnSpPr>
            <a:cxnSpLocks/>
          </p:cNvCxnSpPr>
          <p:nvPr/>
        </p:nvCxnSpPr>
        <p:spPr>
          <a:xfrm>
            <a:off x="4878905" y="1696807"/>
            <a:ext cx="187823" cy="3724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3E7F513A-C2D6-40C8-BE6B-603617391B8B}"/>
              </a:ext>
            </a:extLst>
          </p:cNvPr>
          <p:cNvCxnSpPr>
            <a:cxnSpLocks/>
          </p:cNvCxnSpPr>
          <p:nvPr/>
        </p:nvCxnSpPr>
        <p:spPr>
          <a:xfrm flipH="1">
            <a:off x="5598791" y="1714127"/>
            <a:ext cx="236734" cy="3355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lipse 65">
            <a:extLst>
              <a:ext uri="{FF2B5EF4-FFF2-40B4-BE49-F238E27FC236}">
                <a16:creationId xmlns:a16="http://schemas.microsoft.com/office/drawing/2014/main" id="{D77D8810-68EB-4FDB-9121-AD4F94BB953F}"/>
              </a:ext>
            </a:extLst>
          </p:cNvPr>
          <p:cNvSpPr/>
          <p:nvPr/>
        </p:nvSpPr>
        <p:spPr>
          <a:xfrm>
            <a:off x="4894422" y="2324216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49135172-1D49-48F6-8E91-C52FE089931A}"/>
              </a:ext>
            </a:extLst>
          </p:cNvPr>
          <p:cNvSpPr/>
          <p:nvPr/>
        </p:nvSpPr>
        <p:spPr>
          <a:xfrm>
            <a:off x="5387832" y="2324215"/>
            <a:ext cx="344612" cy="213493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52DA37CD-6F9B-4409-9FDD-C89485A216C2}"/>
              </a:ext>
            </a:extLst>
          </p:cNvPr>
          <p:cNvCxnSpPr/>
          <p:nvPr/>
        </p:nvCxnSpPr>
        <p:spPr>
          <a:xfrm>
            <a:off x="2736953" y="1507389"/>
            <a:ext cx="167882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2663CB94-926F-458C-B6AF-EC705B8F56F6}"/>
              </a:ext>
            </a:extLst>
          </p:cNvPr>
          <p:cNvCxnSpPr/>
          <p:nvPr/>
        </p:nvCxnSpPr>
        <p:spPr>
          <a:xfrm flipH="1">
            <a:off x="8311768" y="1561460"/>
            <a:ext cx="21776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lipse 69">
            <a:extLst>
              <a:ext uri="{FF2B5EF4-FFF2-40B4-BE49-F238E27FC236}">
                <a16:creationId xmlns:a16="http://schemas.microsoft.com/office/drawing/2014/main" id="{99671671-A687-481D-953E-F48C6E0CCD23}"/>
              </a:ext>
            </a:extLst>
          </p:cNvPr>
          <p:cNvSpPr/>
          <p:nvPr/>
        </p:nvSpPr>
        <p:spPr>
          <a:xfrm>
            <a:off x="2760440" y="2326923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EE200D14-B7F2-471C-92C9-23F04E1AF248}"/>
              </a:ext>
            </a:extLst>
          </p:cNvPr>
          <p:cNvSpPr/>
          <p:nvPr/>
        </p:nvSpPr>
        <p:spPr>
          <a:xfrm>
            <a:off x="8139462" y="2326923"/>
            <a:ext cx="344612" cy="213493"/>
          </a:xfrm>
          <a:prstGeom prst="ellipse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7FB4DC1E-31DC-41AB-B009-DD5AE350EB95}"/>
              </a:ext>
            </a:extLst>
          </p:cNvPr>
          <p:cNvSpPr txBox="1"/>
          <p:nvPr/>
        </p:nvSpPr>
        <p:spPr>
          <a:xfrm>
            <a:off x="39553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442 &lt;  443  &lt;  444</a:t>
            </a:r>
          </a:p>
          <a:p>
            <a:pPr algn="ctr"/>
            <a:r>
              <a:rPr lang="fr-FR" dirty="0"/>
              <a:t> à l’unité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E5948B0A-26DC-4E52-93F2-CD02B8CF6414}"/>
              </a:ext>
            </a:extLst>
          </p:cNvPr>
          <p:cNvSpPr txBox="1"/>
          <p:nvPr/>
        </p:nvSpPr>
        <p:spPr>
          <a:xfrm>
            <a:off x="3275856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44</a:t>
            </a:r>
            <a:r>
              <a:rPr lang="fr-FR" dirty="0">
                <a:solidFill>
                  <a:srgbClr val="00B050"/>
                </a:solidFill>
              </a:rPr>
              <a:t>0</a:t>
            </a:r>
            <a:r>
              <a:rPr lang="fr-FR" dirty="0"/>
              <a:t> &lt;  443  &lt;  45</a:t>
            </a:r>
            <a:r>
              <a:rPr lang="fr-FR" dirty="0">
                <a:solidFill>
                  <a:srgbClr val="00B050"/>
                </a:solidFill>
              </a:rPr>
              <a:t>0</a:t>
            </a:r>
          </a:p>
          <a:p>
            <a:pPr algn="ctr"/>
            <a:r>
              <a:rPr lang="fr-FR" dirty="0"/>
              <a:t> à la dizaine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A69A2392-0E34-45C1-BF23-82D2D01E66AF}"/>
              </a:ext>
            </a:extLst>
          </p:cNvPr>
          <p:cNvSpPr txBox="1"/>
          <p:nvPr/>
        </p:nvSpPr>
        <p:spPr>
          <a:xfrm>
            <a:off x="6254922" y="3140968"/>
            <a:ext cx="184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  <a:r>
              <a:rPr lang="fr-FR" dirty="0"/>
              <a:t> &lt;  138  &lt;  5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00</a:t>
            </a:r>
          </a:p>
          <a:p>
            <a:pPr algn="ctr"/>
            <a:r>
              <a:rPr lang="fr-FR" dirty="0"/>
              <a:t> à la centaine</a:t>
            </a:r>
          </a:p>
        </p:txBody>
      </p: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C4A65351-F2AE-4AA4-9CD1-C05A431DD8B2}"/>
              </a:ext>
            </a:extLst>
          </p:cNvPr>
          <p:cNvCxnSpPr>
            <a:cxnSpLocks/>
          </p:cNvCxnSpPr>
          <p:nvPr/>
        </p:nvCxnSpPr>
        <p:spPr>
          <a:xfrm>
            <a:off x="5037949" y="1854860"/>
            <a:ext cx="148599" cy="19485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405AF764-CE48-4CC6-BA57-B99CD31ABDAD}"/>
              </a:ext>
            </a:extLst>
          </p:cNvPr>
          <p:cNvCxnSpPr>
            <a:cxnSpLocks/>
            <a:stCxn id="62" idx="3"/>
          </p:cNvCxnSpPr>
          <p:nvPr/>
        </p:nvCxnSpPr>
        <p:spPr>
          <a:xfrm flipH="1">
            <a:off x="5291698" y="1850676"/>
            <a:ext cx="118368" cy="20322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4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70" grpId="0" animBg="1"/>
      <p:bldP spid="71" grpId="0" animBg="1"/>
      <p:bldP spid="72" grpId="0"/>
      <p:bldP spid="73" grpId="0"/>
      <p:bldP spid="74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880</Words>
  <Application>Microsoft Office PowerPoint</Application>
  <PresentationFormat>Affichage à l'écran (4:3)</PresentationFormat>
  <Paragraphs>288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Candy Round BTN</vt:lpstr>
      <vt:lpstr>Thème Office</vt:lpstr>
      <vt:lpstr>Les nombres</vt:lpstr>
      <vt:lpstr>Trouve le nombre juste avant et celui juste après</vt:lpstr>
      <vt:lpstr>Présentation PowerPoint</vt:lpstr>
      <vt:lpstr>Encadrer entre des dizaines entières</vt:lpstr>
      <vt:lpstr>Encadrer à la dizaine entière</vt:lpstr>
      <vt:lpstr>Il existe une seconde technique pour gagner du temps.</vt:lpstr>
      <vt:lpstr>Je montre que j’ai bien compris</vt:lpstr>
      <vt:lpstr>Présentation PowerPoint</vt:lpstr>
      <vt:lpstr>Présentation PowerPoint</vt:lpstr>
      <vt:lpstr>Encadrer entre des centaines entières</vt:lpstr>
      <vt:lpstr>Pour gagner du temps.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verbe</dc:title>
  <dc:creator>Professeur</dc:creator>
  <cp:lastModifiedBy>Celine ROQUE</cp:lastModifiedBy>
  <cp:revision>101</cp:revision>
  <dcterms:created xsi:type="dcterms:W3CDTF">2014-04-03T12:42:14Z</dcterms:created>
  <dcterms:modified xsi:type="dcterms:W3CDTF">2019-01-27T11:22:13Z</dcterms:modified>
</cp:coreProperties>
</file>