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7346950" cy="10479088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3" d="100"/>
          <a:sy n="53" d="100"/>
        </p:scale>
        <p:origin x="2640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1021" y="1714981"/>
            <a:ext cx="6244908" cy="3648275"/>
          </a:xfrm>
        </p:spPr>
        <p:txBody>
          <a:bodyPr anchor="b"/>
          <a:lstStyle>
            <a:lvl1pPr algn="ctr">
              <a:defRPr sz="4821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8369" y="5503948"/>
            <a:ext cx="5510213" cy="2530020"/>
          </a:xfrm>
        </p:spPr>
        <p:txBody>
          <a:bodyPr/>
          <a:lstStyle>
            <a:lvl1pPr marL="0" indent="0" algn="ctr">
              <a:buNone/>
              <a:defRPr sz="1928"/>
            </a:lvl1pPr>
            <a:lvl2pPr marL="367360" indent="0" algn="ctr">
              <a:buNone/>
              <a:defRPr sz="1607"/>
            </a:lvl2pPr>
            <a:lvl3pPr marL="734720" indent="0" algn="ctr">
              <a:buNone/>
              <a:defRPr sz="1446"/>
            </a:lvl3pPr>
            <a:lvl4pPr marL="1102081" indent="0" algn="ctr">
              <a:buNone/>
              <a:defRPr sz="1286"/>
            </a:lvl4pPr>
            <a:lvl5pPr marL="1469441" indent="0" algn="ctr">
              <a:buNone/>
              <a:defRPr sz="1286"/>
            </a:lvl5pPr>
            <a:lvl6pPr marL="1836801" indent="0" algn="ctr">
              <a:buNone/>
              <a:defRPr sz="1286"/>
            </a:lvl6pPr>
            <a:lvl7pPr marL="2204161" indent="0" algn="ctr">
              <a:buNone/>
              <a:defRPr sz="1286"/>
            </a:lvl7pPr>
            <a:lvl8pPr marL="2571521" indent="0" algn="ctr">
              <a:buNone/>
              <a:defRPr sz="1286"/>
            </a:lvl8pPr>
            <a:lvl9pPr marL="2938882" indent="0" algn="ctr">
              <a:buNone/>
              <a:defRPr sz="1286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4A5B-7F78-4E09-ADFF-C876286B6A90}" type="datetimeFigureOut">
              <a:rPr lang="fr-FR" smtClean="0"/>
              <a:t>06/07/2016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CC547-9CB4-4A18-897A-DC72F99291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5603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4A5B-7F78-4E09-ADFF-C876286B6A90}" type="datetimeFigureOut">
              <a:rPr lang="fr-FR" smtClean="0"/>
              <a:t>06/07/2016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CC547-9CB4-4A18-897A-DC72F99291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4670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57662" y="557914"/>
            <a:ext cx="1584186" cy="888054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5103" y="557914"/>
            <a:ext cx="4660721" cy="888054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4A5B-7F78-4E09-ADFF-C876286B6A90}" type="datetimeFigureOut">
              <a:rPr lang="fr-FR" smtClean="0"/>
              <a:t>06/07/2016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CC547-9CB4-4A18-897A-DC72F99291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8645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4A5B-7F78-4E09-ADFF-C876286B6A90}" type="datetimeFigureOut">
              <a:rPr lang="fr-FR" smtClean="0"/>
              <a:t>06/07/2016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CC547-9CB4-4A18-897A-DC72F99291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6421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277" y="2612498"/>
            <a:ext cx="6336744" cy="4359009"/>
          </a:xfrm>
        </p:spPr>
        <p:txBody>
          <a:bodyPr anchor="b"/>
          <a:lstStyle>
            <a:lvl1pPr>
              <a:defRPr sz="4821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1277" y="7012744"/>
            <a:ext cx="6336744" cy="2292300"/>
          </a:xfrm>
        </p:spPr>
        <p:txBody>
          <a:bodyPr/>
          <a:lstStyle>
            <a:lvl1pPr marL="0" indent="0">
              <a:buNone/>
              <a:defRPr sz="1928">
                <a:solidFill>
                  <a:schemeClr val="tx1"/>
                </a:solidFill>
              </a:defRPr>
            </a:lvl1pPr>
            <a:lvl2pPr marL="367360" indent="0">
              <a:buNone/>
              <a:defRPr sz="1607">
                <a:solidFill>
                  <a:schemeClr val="tx1">
                    <a:tint val="75000"/>
                  </a:schemeClr>
                </a:solidFill>
              </a:defRPr>
            </a:lvl2pPr>
            <a:lvl3pPr marL="734720" indent="0">
              <a:buNone/>
              <a:defRPr sz="1446">
                <a:solidFill>
                  <a:schemeClr val="tx1">
                    <a:tint val="75000"/>
                  </a:schemeClr>
                </a:solidFill>
              </a:defRPr>
            </a:lvl3pPr>
            <a:lvl4pPr marL="1102081" indent="0">
              <a:buNone/>
              <a:defRPr sz="1286">
                <a:solidFill>
                  <a:schemeClr val="tx1">
                    <a:tint val="75000"/>
                  </a:schemeClr>
                </a:solidFill>
              </a:defRPr>
            </a:lvl4pPr>
            <a:lvl5pPr marL="1469441" indent="0">
              <a:buNone/>
              <a:defRPr sz="1286">
                <a:solidFill>
                  <a:schemeClr val="tx1">
                    <a:tint val="75000"/>
                  </a:schemeClr>
                </a:solidFill>
              </a:defRPr>
            </a:lvl5pPr>
            <a:lvl6pPr marL="1836801" indent="0">
              <a:buNone/>
              <a:defRPr sz="1286">
                <a:solidFill>
                  <a:schemeClr val="tx1">
                    <a:tint val="75000"/>
                  </a:schemeClr>
                </a:solidFill>
              </a:defRPr>
            </a:lvl6pPr>
            <a:lvl7pPr marL="2204161" indent="0">
              <a:buNone/>
              <a:defRPr sz="1286">
                <a:solidFill>
                  <a:schemeClr val="tx1">
                    <a:tint val="75000"/>
                  </a:schemeClr>
                </a:solidFill>
              </a:defRPr>
            </a:lvl7pPr>
            <a:lvl8pPr marL="2571521" indent="0">
              <a:buNone/>
              <a:defRPr sz="1286">
                <a:solidFill>
                  <a:schemeClr val="tx1">
                    <a:tint val="75000"/>
                  </a:schemeClr>
                </a:solidFill>
              </a:defRPr>
            </a:lvl8pPr>
            <a:lvl9pPr marL="2938882" indent="0">
              <a:buNone/>
              <a:defRPr sz="128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4A5B-7F78-4E09-ADFF-C876286B6A90}" type="datetimeFigureOut">
              <a:rPr lang="fr-FR" smtClean="0"/>
              <a:t>06/07/2016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CC547-9CB4-4A18-897A-DC72F99291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6921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5103" y="2789572"/>
            <a:ext cx="3122454" cy="664888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9393" y="2789572"/>
            <a:ext cx="3122454" cy="664888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4A5B-7F78-4E09-ADFF-C876286B6A90}" type="datetimeFigureOut">
              <a:rPr lang="fr-FR" smtClean="0"/>
              <a:t>06/07/2016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CC547-9CB4-4A18-897A-DC72F99291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6188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060" y="557917"/>
            <a:ext cx="6336744" cy="202547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060" y="2568833"/>
            <a:ext cx="3108104" cy="1258945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360" indent="0">
              <a:buNone/>
              <a:defRPr sz="1607" b="1"/>
            </a:lvl2pPr>
            <a:lvl3pPr marL="734720" indent="0">
              <a:buNone/>
              <a:defRPr sz="1446" b="1"/>
            </a:lvl3pPr>
            <a:lvl4pPr marL="1102081" indent="0">
              <a:buNone/>
              <a:defRPr sz="1286" b="1"/>
            </a:lvl4pPr>
            <a:lvl5pPr marL="1469441" indent="0">
              <a:buNone/>
              <a:defRPr sz="1286" b="1"/>
            </a:lvl5pPr>
            <a:lvl6pPr marL="1836801" indent="0">
              <a:buNone/>
              <a:defRPr sz="1286" b="1"/>
            </a:lvl6pPr>
            <a:lvl7pPr marL="2204161" indent="0">
              <a:buNone/>
              <a:defRPr sz="1286" b="1"/>
            </a:lvl7pPr>
            <a:lvl8pPr marL="2571521" indent="0">
              <a:buNone/>
              <a:defRPr sz="1286" b="1"/>
            </a:lvl8pPr>
            <a:lvl9pPr marL="2938882" indent="0">
              <a:buNone/>
              <a:defRPr sz="1286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060" y="3827778"/>
            <a:ext cx="3108104" cy="563008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9394" y="2568833"/>
            <a:ext cx="3123411" cy="1258945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360" indent="0">
              <a:buNone/>
              <a:defRPr sz="1607" b="1"/>
            </a:lvl2pPr>
            <a:lvl3pPr marL="734720" indent="0">
              <a:buNone/>
              <a:defRPr sz="1446" b="1"/>
            </a:lvl3pPr>
            <a:lvl4pPr marL="1102081" indent="0">
              <a:buNone/>
              <a:defRPr sz="1286" b="1"/>
            </a:lvl4pPr>
            <a:lvl5pPr marL="1469441" indent="0">
              <a:buNone/>
              <a:defRPr sz="1286" b="1"/>
            </a:lvl5pPr>
            <a:lvl6pPr marL="1836801" indent="0">
              <a:buNone/>
              <a:defRPr sz="1286" b="1"/>
            </a:lvl6pPr>
            <a:lvl7pPr marL="2204161" indent="0">
              <a:buNone/>
              <a:defRPr sz="1286" b="1"/>
            </a:lvl7pPr>
            <a:lvl8pPr marL="2571521" indent="0">
              <a:buNone/>
              <a:defRPr sz="1286" b="1"/>
            </a:lvl8pPr>
            <a:lvl9pPr marL="2938882" indent="0">
              <a:buNone/>
              <a:defRPr sz="1286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9394" y="3827778"/>
            <a:ext cx="3123411" cy="563008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4A5B-7F78-4E09-ADFF-C876286B6A90}" type="datetimeFigureOut">
              <a:rPr lang="fr-FR" smtClean="0"/>
              <a:t>06/07/2016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CC547-9CB4-4A18-897A-DC72F99291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6874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4A5B-7F78-4E09-ADFF-C876286B6A90}" type="datetimeFigureOut">
              <a:rPr lang="fr-FR" smtClean="0"/>
              <a:t>06/07/2016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CC547-9CB4-4A18-897A-DC72F99291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8707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4A5B-7F78-4E09-ADFF-C876286B6A90}" type="datetimeFigureOut">
              <a:rPr lang="fr-FR" smtClean="0"/>
              <a:t>06/07/2016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CC547-9CB4-4A18-897A-DC72F99291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9426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060" y="698606"/>
            <a:ext cx="2369583" cy="2445121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3411" y="1508797"/>
            <a:ext cx="3719393" cy="7446944"/>
          </a:xfrm>
        </p:spPr>
        <p:txBody>
          <a:bodyPr/>
          <a:lstStyle>
            <a:lvl1pPr>
              <a:defRPr sz="2571"/>
            </a:lvl1pPr>
            <a:lvl2pPr>
              <a:defRPr sz="2250"/>
            </a:lvl2pPr>
            <a:lvl3pPr>
              <a:defRPr sz="1928"/>
            </a:lvl3pPr>
            <a:lvl4pPr>
              <a:defRPr sz="1607"/>
            </a:lvl4pPr>
            <a:lvl5pPr>
              <a:defRPr sz="1607"/>
            </a:lvl5pPr>
            <a:lvl6pPr>
              <a:defRPr sz="1607"/>
            </a:lvl6pPr>
            <a:lvl7pPr>
              <a:defRPr sz="1607"/>
            </a:lvl7pPr>
            <a:lvl8pPr>
              <a:defRPr sz="1607"/>
            </a:lvl8pPr>
            <a:lvl9pPr>
              <a:defRPr sz="1607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060" y="3143726"/>
            <a:ext cx="2369583" cy="5824142"/>
          </a:xfrm>
        </p:spPr>
        <p:txBody>
          <a:bodyPr/>
          <a:lstStyle>
            <a:lvl1pPr marL="0" indent="0">
              <a:buNone/>
              <a:defRPr sz="1286"/>
            </a:lvl1pPr>
            <a:lvl2pPr marL="367360" indent="0">
              <a:buNone/>
              <a:defRPr sz="1125"/>
            </a:lvl2pPr>
            <a:lvl3pPr marL="734720" indent="0">
              <a:buNone/>
              <a:defRPr sz="964"/>
            </a:lvl3pPr>
            <a:lvl4pPr marL="1102081" indent="0">
              <a:buNone/>
              <a:defRPr sz="804"/>
            </a:lvl4pPr>
            <a:lvl5pPr marL="1469441" indent="0">
              <a:buNone/>
              <a:defRPr sz="804"/>
            </a:lvl5pPr>
            <a:lvl6pPr marL="1836801" indent="0">
              <a:buNone/>
              <a:defRPr sz="804"/>
            </a:lvl6pPr>
            <a:lvl7pPr marL="2204161" indent="0">
              <a:buNone/>
              <a:defRPr sz="804"/>
            </a:lvl7pPr>
            <a:lvl8pPr marL="2571521" indent="0">
              <a:buNone/>
              <a:defRPr sz="804"/>
            </a:lvl8pPr>
            <a:lvl9pPr marL="2938882" indent="0">
              <a:buNone/>
              <a:defRPr sz="804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4A5B-7F78-4E09-ADFF-C876286B6A90}" type="datetimeFigureOut">
              <a:rPr lang="fr-FR" smtClean="0"/>
              <a:t>06/07/2016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CC547-9CB4-4A18-897A-DC72F99291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993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060" y="698606"/>
            <a:ext cx="2369583" cy="2445121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23411" y="1508797"/>
            <a:ext cx="3719393" cy="7446944"/>
          </a:xfrm>
        </p:spPr>
        <p:txBody>
          <a:bodyPr anchor="t"/>
          <a:lstStyle>
            <a:lvl1pPr marL="0" indent="0">
              <a:buNone/>
              <a:defRPr sz="2571"/>
            </a:lvl1pPr>
            <a:lvl2pPr marL="367360" indent="0">
              <a:buNone/>
              <a:defRPr sz="2250"/>
            </a:lvl2pPr>
            <a:lvl3pPr marL="734720" indent="0">
              <a:buNone/>
              <a:defRPr sz="1928"/>
            </a:lvl3pPr>
            <a:lvl4pPr marL="1102081" indent="0">
              <a:buNone/>
              <a:defRPr sz="1607"/>
            </a:lvl4pPr>
            <a:lvl5pPr marL="1469441" indent="0">
              <a:buNone/>
              <a:defRPr sz="1607"/>
            </a:lvl5pPr>
            <a:lvl6pPr marL="1836801" indent="0">
              <a:buNone/>
              <a:defRPr sz="1607"/>
            </a:lvl6pPr>
            <a:lvl7pPr marL="2204161" indent="0">
              <a:buNone/>
              <a:defRPr sz="1607"/>
            </a:lvl7pPr>
            <a:lvl8pPr marL="2571521" indent="0">
              <a:buNone/>
              <a:defRPr sz="1607"/>
            </a:lvl8pPr>
            <a:lvl9pPr marL="2938882" indent="0">
              <a:buNone/>
              <a:defRPr sz="1607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060" y="3143726"/>
            <a:ext cx="2369583" cy="5824142"/>
          </a:xfrm>
        </p:spPr>
        <p:txBody>
          <a:bodyPr/>
          <a:lstStyle>
            <a:lvl1pPr marL="0" indent="0">
              <a:buNone/>
              <a:defRPr sz="1286"/>
            </a:lvl1pPr>
            <a:lvl2pPr marL="367360" indent="0">
              <a:buNone/>
              <a:defRPr sz="1125"/>
            </a:lvl2pPr>
            <a:lvl3pPr marL="734720" indent="0">
              <a:buNone/>
              <a:defRPr sz="964"/>
            </a:lvl3pPr>
            <a:lvl4pPr marL="1102081" indent="0">
              <a:buNone/>
              <a:defRPr sz="804"/>
            </a:lvl4pPr>
            <a:lvl5pPr marL="1469441" indent="0">
              <a:buNone/>
              <a:defRPr sz="804"/>
            </a:lvl5pPr>
            <a:lvl6pPr marL="1836801" indent="0">
              <a:buNone/>
              <a:defRPr sz="804"/>
            </a:lvl6pPr>
            <a:lvl7pPr marL="2204161" indent="0">
              <a:buNone/>
              <a:defRPr sz="804"/>
            </a:lvl7pPr>
            <a:lvl8pPr marL="2571521" indent="0">
              <a:buNone/>
              <a:defRPr sz="804"/>
            </a:lvl8pPr>
            <a:lvl9pPr marL="2938882" indent="0">
              <a:buNone/>
              <a:defRPr sz="804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4A5B-7F78-4E09-ADFF-C876286B6A90}" type="datetimeFigureOut">
              <a:rPr lang="fr-FR" smtClean="0"/>
              <a:t>06/07/2016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CC547-9CB4-4A18-897A-DC72F99291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6722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5103" y="557917"/>
            <a:ext cx="6336744" cy="20254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5103" y="2789572"/>
            <a:ext cx="6336744" cy="66488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5103" y="9712565"/>
            <a:ext cx="1653064" cy="5579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D4A5B-7F78-4E09-ADFF-C876286B6A90}" type="datetimeFigureOut">
              <a:rPr lang="fr-FR" smtClean="0"/>
              <a:t>06/07/2016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3677" y="9712565"/>
            <a:ext cx="2479596" cy="5579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88783" y="9712565"/>
            <a:ext cx="1653064" cy="5579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CC547-9CB4-4A18-897A-DC72F99291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4370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34720" rtl="0" eaLnBrk="1" latinLnBrk="0" hangingPunct="1">
        <a:lnSpc>
          <a:spcPct val="90000"/>
        </a:lnSpc>
        <a:spcBef>
          <a:spcPct val="0"/>
        </a:spcBef>
        <a:buNone/>
        <a:defRPr sz="35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3680" indent="-183680" algn="l" defTabSz="734720" rtl="0" eaLnBrk="1" latinLnBrk="0" hangingPunct="1">
        <a:lnSpc>
          <a:spcPct val="90000"/>
        </a:lnSpc>
        <a:spcBef>
          <a:spcPts val="804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1pPr>
      <a:lvl2pPr marL="551040" indent="-183680" algn="l" defTabSz="734720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2pPr>
      <a:lvl3pPr marL="918401" indent="-183680" algn="l" defTabSz="734720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607" kern="1200">
          <a:solidFill>
            <a:schemeClr val="tx1"/>
          </a:solidFill>
          <a:latin typeface="+mn-lt"/>
          <a:ea typeface="+mn-ea"/>
          <a:cs typeface="+mn-cs"/>
        </a:defRPr>
      </a:lvl3pPr>
      <a:lvl4pPr marL="1285761" indent="-183680" algn="l" defTabSz="734720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653121" indent="-183680" algn="l" defTabSz="734720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2020481" indent="-183680" algn="l" defTabSz="734720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387841" indent="-183680" algn="l" defTabSz="734720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755202" indent="-183680" algn="l" defTabSz="734720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3122562" indent="-183680" algn="l" defTabSz="734720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4720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1pPr>
      <a:lvl2pPr marL="367360" algn="l" defTabSz="734720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2pPr>
      <a:lvl3pPr marL="734720" algn="l" defTabSz="734720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3pPr>
      <a:lvl4pPr marL="1102081" algn="l" defTabSz="734720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469441" algn="l" defTabSz="734720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1836801" algn="l" defTabSz="734720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204161" algn="l" defTabSz="734720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571521" algn="l" defTabSz="734720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2938882" algn="l" defTabSz="734720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69232" y="904795"/>
            <a:ext cx="6645489" cy="13721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/>
          <p:cNvSpPr/>
          <p:nvPr/>
        </p:nvSpPr>
        <p:spPr>
          <a:xfrm>
            <a:off x="229873" y="141192"/>
            <a:ext cx="6989244" cy="75005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800" b="1" dirty="0" smtClean="0">
                <a:latin typeface="Century Gothic" panose="020B0502020202020204" pitchFamily="34" charset="0"/>
              </a:rPr>
              <a:t>           </a:t>
            </a:r>
            <a:r>
              <a:rPr lang="fr-FR" sz="2000" b="1" u="sng" dirty="0" smtClean="0">
                <a:latin typeface="Century Gothic" panose="020B0502020202020204" pitchFamily="34" charset="0"/>
              </a:rPr>
              <a:t>Olivia Ruiz </a:t>
            </a:r>
            <a:r>
              <a:rPr lang="fr-FR" sz="2000" b="1" dirty="0" smtClean="0">
                <a:latin typeface="Century Gothic" panose="020B0502020202020204" pitchFamily="34" charset="0"/>
              </a:rPr>
              <a:t>: Elle panique</a:t>
            </a:r>
          </a:p>
          <a:p>
            <a:r>
              <a:rPr lang="fr-FR" sz="1400" b="1" dirty="0">
                <a:latin typeface="Century Gothic" panose="020B0502020202020204" pitchFamily="34" charset="0"/>
              </a:rPr>
              <a:t> </a:t>
            </a:r>
            <a:r>
              <a:rPr lang="fr-FR" sz="1400" b="1" dirty="0" smtClean="0">
                <a:latin typeface="Century Gothic" panose="020B0502020202020204" pitchFamily="34" charset="0"/>
              </a:rPr>
              <a:t>                                  </a:t>
            </a:r>
            <a:r>
              <a:rPr lang="fr-FR" sz="1400" dirty="0" smtClean="0"/>
              <a:t> </a:t>
            </a:r>
            <a:endParaRPr lang="fr-FR" sz="1400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387" y="947706"/>
            <a:ext cx="6313272" cy="3856523"/>
          </a:xfrm>
          <a:prstGeom prst="rect">
            <a:avLst/>
          </a:prstGeom>
        </p:spPr>
      </p:pic>
      <p:pic>
        <p:nvPicPr>
          <p:cNvPr id="2" name="Picture 2" descr="Afficher l'image d'origine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77" t="2938" r="8490" b="30648"/>
          <a:stretch/>
        </p:blipFill>
        <p:spPr bwMode="auto">
          <a:xfrm>
            <a:off x="5767688" y="84737"/>
            <a:ext cx="1451429" cy="1640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6680" y="5281598"/>
            <a:ext cx="6931583" cy="4762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43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96076" y="5979886"/>
            <a:ext cx="4578576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Ça </a:t>
            </a:r>
            <a:r>
              <a:rPr lang="fr-FR" altLang="fr-F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pressure, ça la tue</a:t>
            </a:r>
            <a:r>
              <a:rPr lang="fr-FR" altLang="fr-FR" sz="800" dirty="0"/>
              <a:t/>
            </a:r>
            <a:br>
              <a:rPr lang="fr-FR" altLang="fr-FR" sz="800" dirty="0"/>
            </a:br>
            <a:r>
              <a:rPr lang="fr-FR" altLang="fr-F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Ça lessive dans son tambour</a:t>
            </a:r>
            <a:r>
              <a:rPr lang="fr-FR" altLang="fr-FR" sz="800" dirty="0"/>
              <a:t/>
            </a:r>
            <a:br>
              <a:rPr lang="fr-FR" altLang="fr-FR" sz="800" dirty="0"/>
            </a:br>
            <a:endParaRPr lang="fr-FR" altLang="fr-FR" sz="80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 </a:t>
            </a:r>
            <a:r>
              <a:rPr lang="fr-FR" altLang="fr-F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veut pas finir seule et moche</a:t>
            </a:r>
            <a:r>
              <a:rPr lang="fr-FR" altLang="fr-FR" sz="800" dirty="0"/>
              <a:t/>
            </a:r>
            <a:br>
              <a:rPr lang="fr-FR" altLang="fr-FR" sz="800" dirty="0"/>
            </a:br>
            <a:r>
              <a:rPr lang="fr-FR" altLang="fr-F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 veut qu’on s’inquiète pour elle</a:t>
            </a:r>
            <a:r>
              <a:rPr lang="fr-FR" altLang="fr-FR" sz="800" dirty="0"/>
              <a:t/>
            </a:r>
            <a:br>
              <a:rPr lang="fr-FR" altLang="fr-FR" sz="800" dirty="0"/>
            </a:br>
            <a:r>
              <a:rPr lang="fr-FR" altLang="fr-FR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</a:t>
            </a:r>
            <a:r>
              <a:rPr lang="fr-FR" altLang="fr-F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veut pas voir de la bidoche</a:t>
            </a:r>
            <a:r>
              <a:rPr lang="fr-FR" altLang="fr-FR" sz="800" dirty="0"/>
              <a:t/>
            </a:r>
            <a:br>
              <a:rPr lang="fr-FR" altLang="fr-FR" sz="800" dirty="0"/>
            </a:br>
            <a:r>
              <a:rPr lang="fr-FR" altLang="fr-F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 se laisser des poils sous les aisselles</a:t>
            </a:r>
            <a:r>
              <a:rPr lang="fr-FR" altLang="fr-FR" sz="800" dirty="0"/>
              <a:t/>
            </a:r>
            <a:br>
              <a:rPr lang="fr-FR" altLang="fr-FR" sz="800" dirty="0"/>
            </a:br>
            <a:endParaRPr lang="fr-FR" altLang="fr-FR" sz="80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Fous-moi </a:t>
            </a:r>
            <a:r>
              <a:rPr lang="fr-FR" altLang="fr-F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paix ma vieille caboche</a:t>
            </a:r>
            <a:r>
              <a:rPr lang="fr-FR" altLang="fr-FR" sz="800" dirty="0"/>
              <a:t/>
            </a:r>
            <a:br>
              <a:rPr lang="fr-FR" altLang="fr-FR" sz="800" dirty="0"/>
            </a:br>
            <a:r>
              <a:rPr lang="fr-FR" altLang="fr-F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suis rincée</a:t>
            </a:r>
            <a:r>
              <a:rPr lang="fr-FR" altLang="fr-FR" sz="800" dirty="0"/>
              <a:t/>
            </a:r>
            <a:br>
              <a:rPr lang="fr-FR" altLang="fr-FR" sz="800" dirty="0"/>
            </a:br>
            <a:r>
              <a:rPr lang="fr-FR" altLang="fr-F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 ne me fous pas la pétoche</a:t>
            </a:r>
            <a:r>
              <a:rPr lang="fr-FR" altLang="fr-FR" sz="800" dirty="0"/>
              <a:t/>
            </a:r>
            <a:br>
              <a:rPr lang="fr-FR" altLang="fr-FR" sz="800" dirty="0"/>
            </a:br>
            <a:r>
              <a:rPr lang="fr-FR" altLang="fr-F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je ne veux plus t’écouter</a:t>
            </a:r>
            <a:r>
              <a:rPr lang="fr-FR" altLang="fr-FR" sz="800" dirty="0"/>
              <a:t/>
            </a:r>
            <a:br>
              <a:rPr lang="fr-FR" altLang="fr-FR" sz="800" dirty="0"/>
            </a:br>
            <a:endParaRPr lang="fr-FR" altLang="fr-FR" sz="80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Fous-moi </a:t>
            </a:r>
            <a:r>
              <a:rPr lang="fr-FR" altLang="fr-F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paix ou j’te taloche</a:t>
            </a:r>
            <a:r>
              <a:rPr lang="fr-FR" altLang="fr-FR" sz="800" dirty="0"/>
              <a:t/>
            </a:r>
            <a:br>
              <a:rPr lang="fr-FR" altLang="fr-FR" sz="800" dirty="0"/>
            </a:br>
            <a:r>
              <a:rPr lang="fr-FR" altLang="fr-F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me sens toute démantelée</a:t>
            </a:r>
            <a:r>
              <a:rPr lang="fr-FR" altLang="fr-FR" sz="800" dirty="0"/>
              <a:t/>
            </a:r>
            <a:br>
              <a:rPr lang="fr-FR" altLang="fr-FR" sz="800" dirty="0"/>
            </a:br>
            <a:r>
              <a:rPr lang="fr-FR" altLang="fr-F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 moi tes questions ricochent</a:t>
            </a:r>
            <a:r>
              <a:rPr lang="fr-FR" altLang="fr-FR" sz="800" dirty="0"/>
              <a:t/>
            </a:r>
            <a:br>
              <a:rPr lang="fr-FR" altLang="fr-FR" sz="800" dirty="0"/>
            </a:br>
            <a:r>
              <a:rPr lang="fr-FR" altLang="fr-F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Inutile de te </a:t>
            </a:r>
            <a:r>
              <a:rPr lang="fr-FR" altLang="fr-FR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fatiguer</a:t>
            </a:r>
            <a:endParaRPr lang="fr-FR" altLang="fr-FR" sz="4400" dirty="0">
              <a:latin typeface="Arial" panose="020B0604020202020204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396076" y="901573"/>
            <a:ext cx="4049485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Elle panique à l’idée d’en faire trop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De vieillir prématurément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Elle panique à l’idée d’être de trop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Ou de s’ennuyer un instant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Elle a peur que tu t’en ailles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Peur de tes représailles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Elle a peur pour son p’tit frère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Elle a peur, peur pour son derrière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Fous-moi la paix ma sale caboche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Tu ne me feras pas sombrer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Je t’aurai à grands coups de pioche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Si tu ne laisses pas tomber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Elle flippe qu’on ne l’aime plus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Elle balise de s’aimer un jour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fr-FR" alt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229873" y="141192"/>
            <a:ext cx="6989244" cy="75005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800" b="1" dirty="0" smtClean="0">
                <a:latin typeface="Century Gothic" panose="020B0502020202020204" pitchFamily="34" charset="0"/>
              </a:rPr>
              <a:t>           </a:t>
            </a:r>
            <a:r>
              <a:rPr lang="fr-FR" sz="2000" b="1" u="sng" dirty="0" smtClean="0">
                <a:latin typeface="Century Gothic" panose="020B0502020202020204" pitchFamily="34" charset="0"/>
              </a:rPr>
              <a:t>Olivia Ruiz </a:t>
            </a:r>
            <a:r>
              <a:rPr lang="fr-FR" sz="2000" b="1" dirty="0" smtClean="0">
                <a:latin typeface="Century Gothic" panose="020B0502020202020204" pitchFamily="34" charset="0"/>
              </a:rPr>
              <a:t>: Elle panique</a:t>
            </a:r>
          </a:p>
          <a:p>
            <a:r>
              <a:rPr lang="fr-FR" sz="1400" b="1" dirty="0">
                <a:latin typeface="Century Gothic" panose="020B0502020202020204" pitchFamily="34" charset="0"/>
              </a:rPr>
              <a:t> </a:t>
            </a:r>
            <a:r>
              <a:rPr lang="fr-FR" sz="1400" b="1" dirty="0" smtClean="0">
                <a:latin typeface="Century Gothic" panose="020B0502020202020204" pitchFamily="34" charset="0"/>
              </a:rPr>
              <a:t>                                  </a:t>
            </a:r>
            <a:r>
              <a:rPr lang="fr-FR" sz="1400" dirty="0" smtClean="0"/>
              <a:t> </a:t>
            </a:r>
            <a:endParaRPr lang="fr-FR" sz="1400" dirty="0"/>
          </a:p>
        </p:txBody>
      </p:sp>
      <p:pic>
        <p:nvPicPr>
          <p:cNvPr id="5" name="Picture 2" descr="Afficher l'image d'origin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77" t="2938" r="8490" b="30648"/>
          <a:stretch/>
        </p:blipFill>
        <p:spPr bwMode="auto">
          <a:xfrm>
            <a:off x="5767688" y="84737"/>
            <a:ext cx="1451429" cy="1640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579954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27</Words>
  <Application>Microsoft Office PowerPoint</Application>
  <PresentationFormat>Personnalisé</PresentationFormat>
  <Paragraphs>9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Jérôme REMPILLON</dc:creator>
  <cp:lastModifiedBy>Jérôme REMPILLON</cp:lastModifiedBy>
  <cp:revision>3</cp:revision>
  <dcterms:created xsi:type="dcterms:W3CDTF">2016-07-05T15:44:03Z</dcterms:created>
  <dcterms:modified xsi:type="dcterms:W3CDTF">2016-07-06T19:13:52Z</dcterms:modified>
</cp:coreProperties>
</file>