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7346950" cy="104790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264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021" y="1714981"/>
            <a:ext cx="6244908" cy="3648275"/>
          </a:xfrm>
        </p:spPr>
        <p:txBody>
          <a:bodyPr anchor="b"/>
          <a:lstStyle>
            <a:lvl1pPr algn="ctr">
              <a:defRPr sz="482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369" y="5503948"/>
            <a:ext cx="5510213" cy="2530020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360" indent="0" algn="ctr">
              <a:buNone/>
              <a:defRPr sz="1607"/>
            </a:lvl2pPr>
            <a:lvl3pPr marL="734720" indent="0" algn="ctr">
              <a:buNone/>
              <a:defRPr sz="1446"/>
            </a:lvl3pPr>
            <a:lvl4pPr marL="1102081" indent="0" algn="ctr">
              <a:buNone/>
              <a:defRPr sz="1286"/>
            </a:lvl4pPr>
            <a:lvl5pPr marL="1469441" indent="0" algn="ctr">
              <a:buNone/>
              <a:defRPr sz="1286"/>
            </a:lvl5pPr>
            <a:lvl6pPr marL="1836801" indent="0" algn="ctr">
              <a:buNone/>
              <a:defRPr sz="1286"/>
            </a:lvl6pPr>
            <a:lvl7pPr marL="2204161" indent="0" algn="ctr">
              <a:buNone/>
              <a:defRPr sz="1286"/>
            </a:lvl7pPr>
            <a:lvl8pPr marL="2571521" indent="0" algn="ctr">
              <a:buNone/>
              <a:defRPr sz="1286"/>
            </a:lvl8pPr>
            <a:lvl9pPr marL="2938882" indent="0" algn="ctr">
              <a:buNone/>
              <a:defRPr sz="1286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60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67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7662" y="557914"/>
            <a:ext cx="1584186" cy="88805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5103" y="557914"/>
            <a:ext cx="4660721" cy="88805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64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277" y="2612498"/>
            <a:ext cx="6336744" cy="4359009"/>
          </a:xfrm>
        </p:spPr>
        <p:txBody>
          <a:bodyPr anchor="b"/>
          <a:lstStyle>
            <a:lvl1pPr>
              <a:defRPr sz="482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277" y="7012744"/>
            <a:ext cx="6336744" cy="2292300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360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720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208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4pPr>
            <a:lvl5pPr marL="146944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5pPr>
            <a:lvl6pPr marL="183680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6pPr>
            <a:lvl7pPr marL="220416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7pPr>
            <a:lvl8pPr marL="257152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8pPr>
            <a:lvl9pPr marL="2938882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2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5103" y="2789572"/>
            <a:ext cx="3122454" cy="664888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9393" y="2789572"/>
            <a:ext cx="3122454" cy="664888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18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60" y="557917"/>
            <a:ext cx="6336744" cy="202547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060" y="2568833"/>
            <a:ext cx="3108104" cy="1258945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360" indent="0">
              <a:buNone/>
              <a:defRPr sz="1607" b="1"/>
            </a:lvl2pPr>
            <a:lvl3pPr marL="734720" indent="0">
              <a:buNone/>
              <a:defRPr sz="1446" b="1"/>
            </a:lvl3pPr>
            <a:lvl4pPr marL="1102081" indent="0">
              <a:buNone/>
              <a:defRPr sz="1286" b="1"/>
            </a:lvl4pPr>
            <a:lvl5pPr marL="1469441" indent="0">
              <a:buNone/>
              <a:defRPr sz="1286" b="1"/>
            </a:lvl5pPr>
            <a:lvl6pPr marL="1836801" indent="0">
              <a:buNone/>
              <a:defRPr sz="1286" b="1"/>
            </a:lvl6pPr>
            <a:lvl7pPr marL="2204161" indent="0">
              <a:buNone/>
              <a:defRPr sz="1286" b="1"/>
            </a:lvl7pPr>
            <a:lvl8pPr marL="2571521" indent="0">
              <a:buNone/>
              <a:defRPr sz="1286" b="1"/>
            </a:lvl8pPr>
            <a:lvl9pPr marL="2938882" indent="0">
              <a:buNone/>
              <a:defRPr sz="1286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060" y="3827778"/>
            <a:ext cx="3108104" cy="563008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9394" y="2568833"/>
            <a:ext cx="3123411" cy="1258945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360" indent="0">
              <a:buNone/>
              <a:defRPr sz="1607" b="1"/>
            </a:lvl2pPr>
            <a:lvl3pPr marL="734720" indent="0">
              <a:buNone/>
              <a:defRPr sz="1446" b="1"/>
            </a:lvl3pPr>
            <a:lvl4pPr marL="1102081" indent="0">
              <a:buNone/>
              <a:defRPr sz="1286" b="1"/>
            </a:lvl4pPr>
            <a:lvl5pPr marL="1469441" indent="0">
              <a:buNone/>
              <a:defRPr sz="1286" b="1"/>
            </a:lvl5pPr>
            <a:lvl6pPr marL="1836801" indent="0">
              <a:buNone/>
              <a:defRPr sz="1286" b="1"/>
            </a:lvl6pPr>
            <a:lvl7pPr marL="2204161" indent="0">
              <a:buNone/>
              <a:defRPr sz="1286" b="1"/>
            </a:lvl7pPr>
            <a:lvl8pPr marL="2571521" indent="0">
              <a:buNone/>
              <a:defRPr sz="1286" b="1"/>
            </a:lvl8pPr>
            <a:lvl9pPr marL="2938882" indent="0">
              <a:buNone/>
              <a:defRPr sz="1286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9394" y="3827778"/>
            <a:ext cx="3123411" cy="563008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87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70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42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60" y="698606"/>
            <a:ext cx="2369583" cy="2445121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3411" y="1508797"/>
            <a:ext cx="3719393" cy="7446944"/>
          </a:xfrm>
        </p:spPr>
        <p:txBody>
          <a:bodyPr/>
          <a:lstStyle>
            <a:lvl1pPr>
              <a:defRPr sz="2571"/>
            </a:lvl1pPr>
            <a:lvl2pPr>
              <a:defRPr sz="2250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060" y="3143726"/>
            <a:ext cx="2369583" cy="5824142"/>
          </a:xfrm>
        </p:spPr>
        <p:txBody>
          <a:bodyPr/>
          <a:lstStyle>
            <a:lvl1pPr marL="0" indent="0">
              <a:buNone/>
              <a:defRPr sz="1286"/>
            </a:lvl1pPr>
            <a:lvl2pPr marL="367360" indent="0">
              <a:buNone/>
              <a:defRPr sz="1125"/>
            </a:lvl2pPr>
            <a:lvl3pPr marL="734720" indent="0">
              <a:buNone/>
              <a:defRPr sz="964"/>
            </a:lvl3pPr>
            <a:lvl4pPr marL="1102081" indent="0">
              <a:buNone/>
              <a:defRPr sz="804"/>
            </a:lvl4pPr>
            <a:lvl5pPr marL="1469441" indent="0">
              <a:buNone/>
              <a:defRPr sz="804"/>
            </a:lvl5pPr>
            <a:lvl6pPr marL="1836801" indent="0">
              <a:buNone/>
              <a:defRPr sz="804"/>
            </a:lvl6pPr>
            <a:lvl7pPr marL="2204161" indent="0">
              <a:buNone/>
              <a:defRPr sz="804"/>
            </a:lvl7pPr>
            <a:lvl8pPr marL="2571521" indent="0">
              <a:buNone/>
              <a:defRPr sz="804"/>
            </a:lvl8pPr>
            <a:lvl9pPr marL="2938882" indent="0">
              <a:buNone/>
              <a:defRPr sz="80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9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60" y="698606"/>
            <a:ext cx="2369583" cy="2445121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3411" y="1508797"/>
            <a:ext cx="3719393" cy="7446944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360" indent="0">
              <a:buNone/>
              <a:defRPr sz="2250"/>
            </a:lvl2pPr>
            <a:lvl3pPr marL="734720" indent="0">
              <a:buNone/>
              <a:defRPr sz="1928"/>
            </a:lvl3pPr>
            <a:lvl4pPr marL="1102081" indent="0">
              <a:buNone/>
              <a:defRPr sz="1607"/>
            </a:lvl4pPr>
            <a:lvl5pPr marL="1469441" indent="0">
              <a:buNone/>
              <a:defRPr sz="1607"/>
            </a:lvl5pPr>
            <a:lvl6pPr marL="1836801" indent="0">
              <a:buNone/>
              <a:defRPr sz="1607"/>
            </a:lvl6pPr>
            <a:lvl7pPr marL="2204161" indent="0">
              <a:buNone/>
              <a:defRPr sz="1607"/>
            </a:lvl7pPr>
            <a:lvl8pPr marL="2571521" indent="0">
              <a:buNone/>
              <a:defRPr sz="1607"/>
            </a:lvl8pPr>
            <a:lvl9pPr marL="2938882" indent="0">
              <a:buNone/>
              <a:defRPr sz="160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060" y="3143726"/>
            <a:ext cx="2369583" cy="5824142"/>
          </a:xfrm>
        </p:spPr>
        <p:txBody>
          <a:bodyPr/>
          <a:lstStyle>
            <a:lvl1pPr marL="0" indent="0">
              <a:buNone/>
              <a:defRPr sz="1286"/>
            </a:lvl1pPr>
            <a:lvl2pPr marL="367360" indent="0">
              <a:buNone/>
              <a:defRPr sz="1125"/>
            </a:lvl2pPr>
            <a:lvl3pPr marL="734720" indent="0">
              <a:buNone/>
              <a:defRPr sz="964"/>
            </a:lvl3pPr>
            <a:lvl4pPr marL="1102081" indent="0">
              <a:buNone/>
              <a:defRPr sz="804"/>
            </a:lvl4pPr>
            <a:lvl5pPr marL="1469441" indent="0">
              <a:buNone/>
              <a:defRPr sz="804"/>
            </a:lvl5pPr>
            <a:lvl6pPr marL="1836801" indent="0">
              <a:buNone/>
              <a:defRPr sz="804"/>
            </a:lvl6pPr>
            <a:lvl7pPr marL="2204161" indent="0">
              <a:buNone/>
              <a:defRPr sz="804"/>
            </a:lvl7pPr>
            <a:lvl8pPr marL="2571521" indent="0">
              <a:buNone/>
              <a:defRPr sz="804"/>
            </a:lvl8pPr>
            <a:lvl9pPr marL="2938882" indent="0">
              <a:buNone/>
              <a:defRPr sz="80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72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5103" y="557917"/>
            <a:ext cx="6336744" cy="2025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103" y="2789572"/>
            <a:ext cx="6336744" cy="6648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5103" y="9712565"/>
            <a:ext cx="1653064" cy="557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4A5B-7F78-4E09-ADFF-C876286B6A90}" type="datetimeFigureOut">
              <a:rPr lang="fr-FR" smtClean="0"/>
              <a:t>06/07/2016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677" y="9712565"/>
            <a:ext cx="2479596" cy="557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8783" y="9712565"/>
            <a:ext cx="1653064" cy="557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C547-9CB4-4A18-897A-DC72F9929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37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4720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80" indent="-183680" algn="l" defTabSz="734720" rtl="0" eaLnBrk="1" latinLnBrk="0" hangingPunct="1">
        <a:lnSpc>
          <a:spcPct val="90000"/>
        </a:lnSpc>
        <a:spcBef>
          <a:spcPts val="804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51040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401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761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3121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20481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841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5202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2562" indent="-183680" algn="l" defTabSz="734720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360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720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2081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441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801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4161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1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882" algn="l" defTabSz="734720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9232" y="904795"/>
            <a:ext cx="6645489" cy="13721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29873" y="141192"/>
            <a:ext cx="6989244" cy="7500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>
                <a:latin typeface="Century Gothic" panose="020B0502020202020204" pitchFamily="34" charset="0"/>
              </a:rPr>
              <a:t>           </a:t>
            </a:r>
            <a:r>
              <a:rPr lang="fr-FR" sz="2000" b="1" u="sng" dirty="0" smtClean="0">
                <a:latin typeface="Century Gothic" panose="020B0502020202020204" pitchFamily="34" charset="0"/>
              </a:rPr>
              <a:t>Olivia Ruiz </a:t>
            </a:r>
            <a:r>
              <a:rPr lang="fr-FR" sz="2000" b="1" dirty="0" smtClean="0">
                <a:latin typeface="Century Gothic" panose="020B0502020202020204" pitchFamily="34" charset="0"/>
              </a:rPr>
              <a:t>: Elle panique</a:t>
            </a:r>
          </a:p>
          <a:p>
            <a:r>
              <a:rPr lang="fr-FR" sz="1400" b="1" dirty="0">
                <a:latin typeface="Century Gothic" panose="020B0502020202020204" pitchFamily="34" charset="0"/>
              </a:rPr>
              <a:t> </a:t>
            </a:r>
            <a:r>
              <a:rPr lang="fr-FR" sz="1400" b="1" dirty="0" smtClean="0">
                <a:latin typeface="Century Gothic" panose="020B0502020202020204" pitchFamily="34" charset="0"/>
              </a:rPr>
              <a:t>                                  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87" y="947706"/>
            <a:ext cx="6313272" cy="3856523"/>
          </a:xfrm>
          <a:prstGeom prst="rect">
            <a:avLst/>
          </a:prstGeom>
        </p:spPr>
      </p:pic>
      <p:pic>
        <p:nvPicPr>
          <p:cNvPr id="2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7" t="2938" r="8490" b="30648"/>
          <a:stretch/>
        </p:blipFill>
        <p:spPr bwMode="auto">
          <a:xfrm>
            <a:off x="5767688" y="84737"/>
            <a:ext cx="1451429" cy="164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80" y="5281598"/>
            <a:ext cx="6931583" cy="476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6076" y="5979886"/>
            <a:ext cx="45785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pressure, ça la tue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 lessive dans son tambour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endParaRPr lang="fr-FR" altLang="fr-FR" sz="8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veut pas finir seule et moche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veut qu’on s’inquiète pour elle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veut pas voir de la bidoche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se laisser des poils sous les aisselles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endParaRPr lang="fr-FR" altLang="fr-FR" sz="8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Fous-moi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paix ma vieille caboche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suis rincée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 ne me fous pas la pétoche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je ne veux plus t’écouter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endParaRPr lang="fr-FR" altLang="fr-FR" sz="8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Fous-moi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paix ou j’te taloche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me sens toute démantelée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moi tes questions ricochent</a:t>
            </a:r>
            <a:r>
              <a:rPr lang="fr-FR" altLang="fr-FR" sz="800" dirty="0"/>
              <a:t/>
            </a:r>
            <a:br>
              <a:rPr lang="fr-FR" altLang="fr-FR" sz="800" dirty="0"/>
            </a:b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Inutile de te </a:t>
            </a: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fatiguer</a:t>
            </a:r>
            <a:endParaRPr lang="fr-FR" altLang="fr-FR" sz="4400" dirty="0">
              <a:latin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96076" y="901573"/>
            <a:ext cx="404948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panique à l’idée d’en faire trop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 vieillir prématurément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panique à l’idée d’être de trop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Ou de s’ennuyer un instant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a peur que tu t’en ailles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Peur de tes représailles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a peur pour son p’tit frère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a peur, peur pour son derrière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Fous-moi la paix ma sale caboche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Tu ne me feras pas sombrer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Je t’aurai à grands coups de pioche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 tu ne laisses pas tomber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flippe qu’on ne l’aime plus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Elle balise de s’aimer un jour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29873" y="141192"/>
            <a:ext cx="6989244" cy="7500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>
                <a:latin typeface="Century Gothic" panose="020B0502020202020204" pitchFamily="34" charset="0"/>
              </a:rPr>
              <a:t>           </a:t>
            </a:r>
            <a:r>
              <a:rPr lang="fr-FR" sz="2000" b="1" u="sng" dirty="0" smtClean="0">
                <a:latin typeface="Century Gothic" panose="020B0502020202020204" pitchFamily="34" charset="0"/>
              </a:rPr>
              <a:t>Olivia Ruiz </a:t>
            </a:r>
            <a:r>
              <a:rPr lang="fr-FR" sz="2000" b="1" dirty="0" smtClean="0">
                <a:latin typeface="Century Gothic" panose="020B0502020202020204" pitchFamily="34" charset="0"/>
              </a:rPr>
              <a:t>: Elle panique</a:t>
            </a:r>
          </a:p>
          <a:p>
            <a:r>
              <a:rPr lang="fr-FR" sz="1400" b="1" dirty="0">
                <a:latin typeface="Century Gothic" panose="020B0502020202020204" pitchFamily="34" charset="0"/>
              </a:rPr>
              <a:t> </a:t>
            </a:r>
            <a:r>
              <a:rPr lang="fr-FR" sz="1400" b="1" dirty="0" smtClean="0">
                <a:latin typeface="Century Gothic" panose="020B0502020202020204" pitchFamily="34" charset="0"/>
              </a:rPr>
              <a:t>                                  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7" t="2938" r="8490" b="30648"/>
          <a:stretch/>
        </p:blipFill>
        <p:spPr bwMode="auto">
          <a:xfrm>
            <a:off x="5767688" y="84737"/>
            <a:ext cx="1451429" cy="164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7995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27</Words>
  <Application>Microsoft Office PowerPoint</Application>
  <PresentationFormat>Personnalisé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REMPILLON</dc:creator>
  <cp:lastModifiedBy>Jérôme REMPILLON</cp:lastModifiedBy>
  <cp:revision>3</cp:revision>
  <dcterms:created xsi:type="dcterms:W3CDTF">2016-07-05T15:44:03Z</dcterms:created>
  <dcterms:modified xsi:type="dcterms:W3CDTF">2016-07-06T19:13:52Z</dcterms:modified>
</cp:coreProperties>
</file>