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F07B-49D2-4371-BD69-2005BE59865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C5DF43-F82D-46F0-8614-64F4AA205A4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F07B-49D2-4371-BD69-2005BE59865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C5DF43-F82D-46F0-8614-64F4AA205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F07B-49D2-4371-BD69-2005BE59865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C5DF43-F82D-46F0-8614-64F4AA205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F07B-49D2-4371-BD69-2005BE59865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C5DF43-F82D-46F0-8614-64F4AA205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F07B-49D2-4371-BD69-2005BE59865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C5DF43-F82D-46F0-8614-64F4AA205A4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F07B-49D2-4371-BD69-2005BE59865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C5DF43-F82D-46F0-8614-64F4AA205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F07B-49D2-4371-BD69-2005BE59865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C5DF43-F82D-46F0-8614-64F4AA205A4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F07B-49D2-4371-BD69-2005BE59865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C5DF43-F82D-46F0-8614-64F4AA205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F07B-49D2-4371-BD69-2005BE59865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C5DF43-F82D-46F0-8614-64F4AA205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F07B-49D2-4371-BD69-2005BE59865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C5DF43-F82D-46F0-8614-64F4AA205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751F07B-49D2-4371-BD69-2005BE59865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7C5DF43-F82D-46F0-8614-64F4AA205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51F07B-49D2-4371-BD69-2005BE59865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7C5DF43-F82D-46F0-8614-64F4AA205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\Desktop\Classe\Matières\Autres matières\Arts\Pop art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904656" cy="6913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l\Desktop\Classe\Matières\Autres matières\Arts\Pop art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407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l\Desktop\Classe\Matières\Autres matières\Arts\Pop art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313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telegraph.co.uk/multimedia/archive/01644/p_pop-art_164437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724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aporteedart.fr/blog/wp-content/uploads/2013/05/marylin-monroe-andy-warhol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13376" cy="6813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ic.education.francetv.fr/media/img/hd/marilyn_gr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832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20688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latin typeface="Antique Olive Compact" pitchFamily="34" charset="0"/>
              </a:rPr>
              <a:t>Plus on regarde exactement la même chose, plus elle perd tout son sens, et plus on se sent bien, avec la tête </a:t>
            </a:r>
            <a:r>
              <a:rPr lang="fr-FR" sz="4000" dirty="0" smtClean="0">
                <a:latin typeface="Antique Olive Compact" pitchFamily="34" charset="0"/>
              </a:rPr>
              <a:t>vide</a:t>
            </a:r>
          </a:p>
          <a:p>
            <a:endParaRPr lang="fr-FR" sz="4000" dirty="0" smtClean="0">
              <a:latin typeface="Antique Olive Compact" pitchFamily="34" charset="0"/>
            </a:endParaRPr>
          </a:p>
          <a:p>
            <a:pPr algn="r"/>
            <a:r>
              <a:rPr lang="fr-FR" sz="4000" i="1" dirty="0" smtClean="0"/>
              <a:t>Andy Warhol, 1962</a:t>
            </a:r>
            <a:endParaRPr lang="fr-FR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137</TotalTime>
  <Words>30</Words>
  <Application>Microsoft Office PowerPoint</Application>
  <PresentationFormat>Affichage à l'écran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Métro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Mel</dc:creator>
  <cp:lastModifiedBy>Mel</cp:lastModifiedBy>
  <cp:revision>10</cp:revision>
  <dcterms:created xsi:type="dcterms:W3CDTF">2015-10-05T19:42:32Z</dcterms:created>
  <dcterms:modified xsi:type="dcterms:W3CDTF">2015-10-06T18:58:27Z</dcterms:modified>
</cp:coreProperties>
</file>