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5" r:id="rId4"/>
    <p:sldId id="259" r:id="rId5"/>
    <p:sldId id="287" r:id="rId6"/>
    <p:sldId id="260" r:id="rId7"/>
    <p:sldId id="288" r:id="rId8"/>
    <p:sldId id="261" r:id="rId9"/>
    <p:sldId id="289" r:id="rId10"/>
    <p:sldId id="262" r:id="rId11"/>
    <p:sldId id="290" r:id="rId12"/>
    <p:sldId id="263" r:id="rId13"/>
    <p:sldId id="291" r:id="rId14"/>
    <p:sldId id="264" r:id="rId15"/>
    <p:sldId id="292" r:id="rId16"/>
    <p:sldId id="265" r:id="rId17"/>
    <p:sldId id="293" r:id="rId18"/>
    <p:sldId id="266" r:id="rId19"/>
    <p:sldId id="294" r:id="rId20"/>
    <p:sldId id="267" r:id="rId21"/>
    <p:sldId id="295" r:id="rId22"/>
    <p:sldId id="268" r:id="rId23"/>
    <p:sldId id="296" r:id="rId24"/>
    <p:sldId id="269" r:id="rId25"/>
    <p:sldId id="297" r:id="rId26"/>
    <p:sldId id="270" r:id="rId27"/>
    <p:sldId id="298" r:id="rId28"/>
    <p:sldId id="271" r:id="rId29"/>
    <p:sldId id="299" r:id="rId30"/>
    <p:sldId id="272" r:id="rId31"/>
    <p:sldId id="300" r:id="rId32"/>
    <p:sldId id="273" r:id="rId33"/>
    <p:sldId id="301" r:id="rId34"/>
    <p:sldId id="274" r:id="rId35"/>
    <p:sldId id="302" r:id="rId36"/>
    <p:sldId id="275" r:id="rId37"/>
    <p:sldId id="303" r:id="rId38"/>
    <p:sldId id="276" r:id="rId39"/>
    <p:sldId id="304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86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61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9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66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58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32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66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00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63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6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C5B7-4940-4236-8024-1BFA45D8B5D3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26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9C5B7-4940-4236-8024-1BFA45D8B5D3}" type="datetimeFigureOut">
              <a:rPr lang="fr-FR" smtClean="0"/>
              <a:t>25/09/2016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8EC39-D5EA-4F48-B472-19CBF95A5C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38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8" y="260269"/>
            <a:ext cx="9000000" cy="6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0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7" y="252014"/>
            <a:ext cx="10800000" cy="14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1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071562"/>
            <a:ext cx="7429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0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28" y="273278"/>
            <a:ext cx="10800000" cy="1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26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93" y="1834866"/>
            <a:ext cx="5739020" cy="35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62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83" y="188217"/>
            <a:ext cx="10800000" cy="1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8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328612"/>
            <a:ext cx="66675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51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2" y="209482"/>
            <a:ext cx="10800000" cy="1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63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78" y="702365"/>
            <a:ext cx="5601988" cy="562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82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88" y="209482"/>
            <a:ext cx="10800000" cy="1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3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141" y="1126435"/>
            <a:ext cx="6877520" cy="456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20" y="345331"/>
            <a:ext cx="9000000" cy="6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78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27" y="209482"/>
            <a:ext cx="10800000" cy="1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0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52" y="-23588"/>
            <a:ext cx="4578203" cy="617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09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2" y="166952"/>
            <a:ext cx="10800000" cy="1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2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30" y="274983"/>
            <a:ext cx="5746474" cy="574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36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1" y="240119"/>
            <a:ext cx="10800000" cy="23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99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70" y="800130"/>
            <a:ext cx="3812900" cy="50904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7898" y="465706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192205" y="465706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63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11" y="0"/>
            <a:ext cx="10800000" cy="23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98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29" y="812204"/>
            <a:ext cx="3696542" cy="52335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7898" y="465706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172047" y="465706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3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42" y="176325"/>
            <a:ext cx="10800000" cy="23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5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63"/>
          <a:stretch/>
        </p:blipFill>
        <p:spPr>
          <a:xfrm>
            <a:off x="5616850" y="908618"/>
            <a:ext cx="3195845" cy="47949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17898" y="465706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161414" y="465706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004931" y="465706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4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94" y="783398"/>
            <a:ext cx="3382815" cy="5690169"/>
          </a:xfrm>
          <a:prstGeom prst="rect">
            <a:avLst/>
          </a:prstGeom>
        </p:spPr>
      </p:pic>
      <p:sp>
        <p:nvSpPr>
          <p:cNvPr id="3" name="Flèche : droite 2"/>
          <p:cNvSpPr/>
          <p:nvPr/>
        </p:nvSpPr>
        <p:spPr>
          <a:xfrm>
            <a:off x="4593265" y="3466215"/>
            <a:ext cx="3997842" cy="10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718230" y="1424763"/>
            <a:ext cx="170329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endParaRPr lang="fr-FR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9"/>
          <a:stretch/>
        </p:blipFill>
        <p:spPr>
          <a:xfrm>
            <a:off x="8695346" y="1391315"/>
            <a:ext cx="3283765" cy="414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0" y="346445"/>
            <a:ext cx="10800000" cy="23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77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" b="23653"/>
          <a:stretch/>
        </p:blipFill>
        <p:spPr>
          <a:xfrm>
            <a:off x="3049432" y="1178364"/>
            <a:ext cx="6730671" cy="48778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1896" y="329609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049433" y="329609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256970" y="329609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46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12" y="155060"/>
            <a:ext cx="10800000" cy="23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70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25" y="1550506"/>
            <a:ext cx="6183752" cy="41150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6923" y="1130594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236921" y="1130594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66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46" y="218855"/>
            <a:ext cx="10800000" cy="23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87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1385777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769089" y="1385777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28" y="1385778"/>
            <a:ext cx="6446891" cy="436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0" y="325180"/>
            <a:ext cx="10800000" cy="23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26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38353" y="43239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96" y="1401537"/>
            <a:ext cx="3937129" cy="46781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23953" y="43239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009554" y="432390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AutoShape 2" descr="Résultat de recherche d'images pour &quot;papillon&quot;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52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65" y="346445"/>
            <a:ext cx="10800000" cy="23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01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98" y="684468"/>
            <a:ext cx="8406239" cy="61735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6782" y="903767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633996" y="903767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01210" y="903767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33647" y="903767"/>
            <a:ext cx="616688" cy="5954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03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1" y="485928"/>
            <a:ext cx="10800000" cy="1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75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2" y="466383"/>
            <a:ext cx="10800000" cy="2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473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0" y="530178"/>
            <a:ext cx="10800000" cy="2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368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87" y="296261"/>
            <a:ext cx="10800000" cy="2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11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211202"/>
            <a:ext cx="10800000" cy="2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17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83" y="253731"/>
            <a:ext cx="10800000" cy="2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01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00" y="274997"/>
            <a:ext cx="10800000" cy="2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038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2" y="296262"/>
            <a:ext cx="10800000" cy="2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22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18" y="160161"/>
            <a:ext cx="10800000" cy="2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955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3" y="189936"/>
            <a:ext cx="10800000" cy="2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45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80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5737"/>
            <a:ext cx="97536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2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2" y="273277"/>
            <a:ext cx="10800000" cy="1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0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2" y="1052512"/>
            <a:ext cx="47529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7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67" y="230747"/>
            <a:ext cx="10800000" cy="1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25" y="1431235"/>
            <a:ext cx="8259724" cy="436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72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</Words>
  <Application>Microsoft Office PowerPoint</Application>
  <PresentationFormat>Grand écran</PresentationFormat>
  <Paragraphs>1</Paragraphs>
  <Slides>49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maman virginie</dc:creator>
  <cp:lastModifiedBy>maman virginie</cp:lastModifiedBy>
  <cp:revision>17</cp:revision>
  <dcterms:created xsi:type="dcterms:W3CDTF">2016-08-28T22:07:05Z</dcterms:created>
  <dcterms:modified xsi:type="dcterms:W3CDTF">2016-09-25T14:53:30Z</dcterms:modified>
</cp:coreProperties>
</file>