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3976E-A04A-4FE9-A467-E3817DF35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E8BE22-0A2D-428E-AD4B-FF20FE7BA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165328-935E-4D0C-BE1B-2866559B0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F20817-CD8D-4FF4-B5C2-0A810FA3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749907-AA1D-49C1-8D59-F9C4C778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34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8C260-94BB-4301-BC49-1782BB7D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A42212-4E7E-4380-A52B-19F755D1D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E80AA0-9F36-44F2-902D-27046BEE5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5E1FA-5EB1-4A47-836B-4A235077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D7C6A9-9804-4143-B25A-C8B084CBF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56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D01147-7257-4BF7-9D40-621C341BA8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20E9D8-5CF7-41F4-96BB-6EF219632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234AC3-47D8-4B2A-8A3B-7A74FBB4B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9E7EFE-B893-48AA-815C-C3C11469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E4C094-85DE-43FB-BB57-B12D13B6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9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5AD19F-7D60-4899-A204-7D92F0FF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C94DC-7DE0-4C01-8F3D-AE8EC6E74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3DC1E2-BE4C-4B6E-ADB9-05BFD7F72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7267F9-AB4E-435D-A30D-653C886F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E18AB4-4AA4-4196-BA33-E69087CC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35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9D474-0608-4701-B507-11E8DB99C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900A10-C74B-454F-845D-8B555FABF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02D2F-BEED-4DAF-B0C3-0C46208D2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A266C1-D138-4A73-98C4-8F13F39B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A3AFDD-9A06-46D8-B249-0C7F7F69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09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381A9-71E1-4A3E-A7C9-1C138E456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724905-20BA-4E66-B023-C3B43BF6B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0A1F06-0A34-4914-8320-FAC5CF5FC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37D2CD-8A7E-4440-873F-2366FD49C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58D734-20E8-4CEF-ADFB-15A45A478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23A573-1DBA-4C9C-A2E7-07760AFA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70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B286C3-3AAD-44D0-B16E-4E5AD9457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65DE7C-4DBD-4007-9DC8-F4B6DAC9B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FEA259-2BC4-4A3C-AE9D-1E9DAE762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A4EDDC9-9CC9-4D1A-AFB1-72018792F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0224CF-D42E-4640-BA37-64E3BD2DF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A71AE2-0775-4237-AB4A-83A291CA1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05C165-A39C-48B7-B791-B4CE743E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98A2961-F1EE-4ED4-A3DA-B1F96CD7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2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80A4E7-A17F-4E84-9C05-44242B44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717BE57-82CD-4467-9540-71FA995DD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C69172-6ADA-4A5D-B526-569ADB3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E54C0A1-4D80-475C-A000-660D6BA2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25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C597121-FB88-41D9-A90E-C723DA28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87C741-A398-4427-BC2B-66B247C34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598963-219D-498E-B214-2117F0BF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08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31D93-C1C0-4DB0-BAF2-F17DCBD7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9134E9-932B-4D35-867A-1841FE170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20F423-2F85-4148-8B8E-A20502EEA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7929F2-CD7C-47EC-9F3F-560EDC81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8CBC9-6CEB-425D-BB9F-403F0106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AFFB9E-2650-4969-AFC2-83B7D697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18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C97FF-D7C0-4CB3-A2AF-7D8953D5D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1577B9-901B-4B9D-9736-B015C2903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C6C6EC-844A-4D3D-9496-87D86BAF5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41F12F-6410-49B0-B64A-491DA7C82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F0D47D-ED2D-495F-AF6F-642D9AD76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A69FFB-C2EA-43FB-A76E-55EB048C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59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ED1788-BC33-496D-9A11-A6D7CFED7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9AF28-0A2E-4D13-9234-2B1B8A5DF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A80E14-FA50-49B2-9D8F-8EA1DD4ED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8E943-CC25-42F7-8B5C-0F5948F47D96}" type="datetimeFigureOut">
              <a:rPr lang="fr-FR" smtClean="0"/>
              <a:t>02/05/2018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3A04E4-FC07-4EDE-B964-819709723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ADE765-19A5-4815-8762-2E2D8E2AB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CF4B-5034-4282-B141-A5B62385A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B2E7CC-F369-4D8E-B9DE-3E7AD45BBC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Compléter une collection</a:t>
            </a:r>
          </a:p>
        </p:txBody>
      </p:sp>
    </p:spTree>
    <p:extLst>
      <p:ext uri="{BB962C8B-B14F-4D97-AF65-F5344CB8AC3E}">
        <p14:creationId xmlns:p14="http://schemas.microsoft.com/office/powerpoint/2010/main" val="321935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097A44E-C3C6-4C40-AADA-529669CE6413}"/>
              </a:ext>
            </a:extLst>
          </p:cNvPr>
          <p:cNvSpPr/>
          <p:nvPr/>
        </p:nvSpPr>
        <p:spPr>
          <a:xfrm>
            <a:off x="6903058" y="1224501"/>
            <a:ext cx="3244132" cy="34190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E09634-EB0B-417F-8C3B-7E18A7AB1D19}"/>
              </a:ext>
            </a:extLst>
          </p:cNvPr>
          <p:cNvSpPr/>
          <p:nvPr/>
        </p:nvSpPr>
        <p:spPr>
          <a:xfrm>
            <a:off x="8148098" y="1128751"/>
            <a:ext cx="754049" cy="242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645EC13D-B057-4E47-9F5A-5A6F0E83470C}"/>
              </a:ext>
            </a:extLst>
          </p:cNvPr>
          <p:cNvSpPr/>
          <p:nvPr/>
        </p:nvSpPr>
        <p:spPr>
          <a:xfrm>
            <a:off x="914400" y="1224501"/>
            <a:ext cx="3244132" cy="341906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EBB5F5-0E52-424D-96D7-27088B4DD28B}"/>
              </a:ext>
            </a:extLst>
          </p:cNvPr>
          <p:cNvSpPr/>
          <p:nvPr/>
        </p:nvSpPr>
        <p:spPr>
          <a:xfrm>
            <a:off x="2161779" y="1128751"/>
            <a:ext cx="754049" cy="242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DB12092D-A34B-4713-A608-A00072CA6028}"/>
              </a:ext>
            </a:extLst>
          </p:cNvPr>
          <p:cNvSpPr/>
          <p:nvPr/>
        </p:nvSpPr>
        <p:spPr>
          <a:xfrm>
            <a:off x="2159441" y="639596"/>
            <a:ext cx="754049" cy="985299"/>
          </a:xfrm>
          <a:prstGeom prst="round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3654AD5-E7CA-418F-8785-F173066192FD}"/>
              </a:ext>
            </a:extLst>
          </p:cNvPr>
          <p:cNvSpPr/>
          <p:nvPr/>
        </p:nvSpPr>
        <p:spPr>
          <a:xfrm>
            <a:off x="8148098" y="636102"/>
            <a:ext cx="754049" cy="985299"/>
          </a:xfrm>
          <a:prstGeom prst="round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>
              <a:solidFill>
                <a:schemeClr val="tx1"/>
              </a:solidFill>
            </a:endParaRPr>
          </a:p>
        </p:txBody>
      </p:sp>
      <p:pic>
        <p:nvPicPr>
          <p:cNvPr id="3" name="Image 2" descr="Une image contenant cintre, objet, pilon&#10;&#10;Description générée avec un niveau de confiance très élevé">
            <a:extLst>
              <a:ext uri="{FF2B5EF4-FFF2-40B4-BE49-F238E27FC236}">
                <a16:creationId xmlns:a16="http://schemas.microsoft.com/office/drawing/2014/main" id="{D5CE530F-5561-4382-8C0B-795BC4CCA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34" y="2266619"/>
            <a:ext cx="998220" cy="1577340"/>
          </a:xfrm>
          <a:prstGeom prst="rect">
            <a:avLst/>
          </a:prstGeom>
        </p:spPr>
      </p:pic>
      <p:pic>
        <p:nvPicPr>
          <p:cNvPr id="4" name="Image 3" descr="Une image contenant cintre, objet, pilon&#10;&#10;Description générée avec un niveau de confiance très élevé">
            <a:extLst>
              <a:ext uri="{FF2B5EF4-FFF2-40B4-BE49-F238E27FC236}">
                <a16:creationId xmlns:a16="http://schemas.microsoft.com/office/drawing/2014/main" id="{90FA6FBE-AEB0-4E15-9423-E136DB283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354" y="2266619"/>
            <a:ext cx="998220" cy="157734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D757103-E6C5-4381-9C6F-81A742F51F7C}"/>
              </a:ext>
            </a:extLst>
          </p:cNvPr>
          <p:cNvSpPr txBox="1"/>
          <p:nvPr/>
        </p:nvSpPr>
        <p:spPr>
          <a:xfrm>
            <a:off x="596347" y="4886077"/>
            <a:ext cx="454481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/>
              <a:t>Il y a </a:t>
            </a:r>
            <a:r>
              <a:rPr lang="fr-FR" sz="3600" b="1" dirty="0"/>
              <a:t>2</a:t>
            </a:r>
            <a:r>
              <a:rPr lang="fr-FR" sz="2800" dirty="0"/>
              <a:t> bouteilles, j’en veux </a:t>
            </a:r>
            <a:r>
              <a:rPr lang="fr-FR" sz="4000" b="1" dirty="0"/>
              <a:t>3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je rajoute </a:t>
            </a:r>
            <a:r>
              <a:rPr lang="fr-F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bouteille.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8" name="Image 7" descr="Une image contenant cintre, objet, pilon&#10;&#10;Description générée avec un niveau de confiance très élevé">
            <a:extLst>
              <a:ext uri="{FF2B5EF4-FFF2-40B4-BE49-F238E27FC236}">
                <a16:creationId xmlns:a16="http://schemas.microsoft.com/office/drawing/2014/main" id="{E5AFEA93-C3C5-4FB9-88A9-E7671C311AE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574" y="2266619"/>
            <a:ext cx="998220" cy="1577340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4674243-E8A4-4EB0-8FE4-19B945FF82D5}"/>
              </a:ext>
            </a:extLst>
          </p:cNvPr>
          <p:cNvSpPr/>
          <p:nvPr/>
        </p:nvSpPr>
        <p:spPr>
          <a:xfrm>
            <a:off x="8148099" y="636104"/>
            <a:ext cx="754049" cy="98529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536DA52-EDF1-4172-A053-B94BE999C108}"/>
              </a:ext>
            </a:extLst>
          </p:cNvPr>
          <p:cNvSpPr txBox="1"/>
          <p:nvPr/>
        </p:nvSpPr>
        <p:spPr>
          <a:xfrm>
            <a:off x="6545911" y="4886077"/>
            <a:ext cx="431755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/>
              <a:t>Il y a </a:t>
            </a:r>
            <a:r>
              <a:rPr lang="fr-FR" sz="3600" b="1" dirty="0"/>
              <a:t>1</a:t>
            </a:r>
            <a:r>
              <a:rPr lang="fr-FR" sz="2800" dirty="0"/>
              <a:t> poisson, j’en veux </a:t>
            </a:r>
            <a:r>
              <a:rPr lang="fr-FR" sz="3600" b="1" dirty="0"/>
              <a:t>5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je rajoute </a:t>
            </a:r>
            <a:r>
              <a:rPr lang="fr-F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poissons.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59EB65B7-9C1E-47D6-B2CA-16EFD2B02F6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25" y="1621403"/>
            <a:ext cx="1312808" cy="108999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84C97AE3-675A-45B4-B446-2E46BCE79A2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5123" y="1621403"/>
            <a:ext cx="1312808" cy="108999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5A373A6-01C9-4288-A46E-5311936C771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74" y="2510293"/>
            <a:ext cx="1312808" cy="108999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98310E6A-FDBC-4861-B7CC-4750EEA6006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25" y="3399183"/>
            <a:ext cx="1312808" cy="108999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15B1F65-6E7D-416E-BCE6-393A4E9F375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690" y="3347500"/>
            <a:ext cx="1312808" cy="1089992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E4CC339-2E64-469A-83B9-50F5C8320306}"/>
              </a:ext>
            </a:extLst>
          </p:cNvPr>
          <p:cNvSpPr/>
          <p:nvPr/>
        </p:nvSpPr>
        <p:spPr>
          <a:xfrm>
            <a:off x="2161780" y="636103"/>
            <a:ext cx="754049" cy="98529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9310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20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9D263-92C0-45A6-BFCB-C03584539968}"/>
              </a:ext>
            </a:extLst>
          </p:cNvPr>
          <p:cNvSpPr txBox="1">
            <a:spLocks/>
          </p:cNvSpPr>
          <p:nvPr/>
        </p:nvSpPr>
        <p:spPr>
          <a:xfrm>
            <a:off x="1524000" y="825759"/>
            <a:ext cx="9144000" cy="52064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r>
              <a:rPr lang="fr-FR" sz="6600" b="1" dirty="0"/>
              <a:t>Construire une collection</a:t>
            </a:r>
          </a:p>
          <a:p>
            <a:pPr>
              <a:spcAft>
                <a:spcPts val="1200"/>
              </a:spcAft>
            </a:pPr>
            <a:endParaRPr lang="fr-FR" sz="6600" b="1" dirty="0"/>
          </a:p>
          <a:p>
            <a:pPr algn="ctr">
              <a:spcAft>
                <a:spcPts val="1200"/>
              </a:spcAft>
            </a:pPr>
            <a:r>
              <a:rPr lang="fr-FR" sz="6600" b="1" dirty="0">
                <a:solidFill>
                  <a:srgbClr val="00B050"/>
                </a:solidFill>
              </a:rPr>
              <a:t>AUTANT</a:t>
            </a:r>
          </a:p>
          <a:p>
            <a:pPr algn="ctr">
              <a:spcAft>
                <a:spcPts val="1200"/>
              </a:spcAft>
            </a:pPr>
            <a:r>
              <a:rPr lang="fr-FR" sz="6600" b="1" dirty="0">
                <a:solidFill>
                  <a:srgbClr val="FF0000"/>
                </a:solidFill>
              </a:rPr>
              <a:t>PLUS</a:t>
            </a:r>
          </a:p>
          <a:p>
            <a:pPr algn="ctr">
              <a:spcAft>
                <a:spcPts val="1200"/>
              </a:spcAft>
            </a:pPr>
            <a:r>
              <a:rPr lang="fr-FR" sz="6600" b="1" dirty="0">
                <a:solidFill>
                  <a:srgbClr val="0070C0"/>
                </a:solidFill>
              </a:rPr>
              <a:t>MOINS</a:t>
            </a:r>
          </a:p>
          <a:p>
            <a:endParaRPr lang="fr-FR" sz="6600" b="1" dirty="0"/>
          </a:p>
        </p:txBody>
      </p:sp>
    </p:spTree>
    <p:extLst>
      <p:ext uri="{BB962C8B-B14F-4D97-AF65-F5344CB8AC3E}">
        <p14:creationId xmlns:p14="http://schemas.microsoft.com/office/powerpoint/2010/main" val="303560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livre&#10;&#10;Description générée avec un niveau de confiance élevé">
            <a:extLst>
              <a:ext uri="{FF2B5EF4-FFF2-40B4-BE49-F238E27FC236}">
                <a16:creationId xmlns:a16="http://schemas.microsoft.com/office/drawing/2014/main" id="{EE4E20EC-424C-4444-8E07-8054A2E67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73" y="1276142"/>
            <a:ext cx="2367157" cy="1676444"/>
          </a:xfrm>
          <a:prstGeom prst="rect">
            <a:avLst/>
          </a:prstGeom>
        </p:spPr>
      </p:pic>
      <p:pic>
        <p:nvPicPr>
          <p:cNvPr id="4" name="Image 3" descr="Une image contenant texte, livre&#10;&#10;Description générée avec un niveau de confiance élevé">
            <a:extLst>
              <a:ext uri="{FF2B5EF4-FFF2-40B4-BE49-F238E27FC236}">
                <a16:creationId xmlns:a16="http://schemas.microsoft.com/office/drawing/2014/main" id="{D131FD73-C88A-4BBF-83F5-A201C012F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593" y="1269084"/>
            <a:ext cx="2367157" cy="1676444"/>
          </a:xfrm>
          <a:prstGeom prst="rect">
            <a:avLst/>
          </a:prstGeom>
        </p:spPr>
      </p:pic>
      <p:pic>
        <p:nvPicPr>
          <p:cNvPr id="5" name="Image 4" descr="Une image contenant texte, livre&#10;&#10;Description générée avec un niveau de confiance élevé">
            <a:extLst>
              <a:ext uri="{FF2B5EF4-FFF2-40B4-BE49-F238E27FC236}">
                <a16:creationId xmlns:a16="http://schemas.microsoft.com/office/drawing/2014/main" id="{A02EB9FC-7663-42F4-B257-D3B6E701ED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217" y="1276142"/>
            <a:ext cx="2367157" cy="167644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7D2C106-CDF5-40B7-B365-65C6D052C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07" y="3429000"/>
            <a:ext cx="2293662" cy="159869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0F537DE-16ED-432B-AF67-70F1FB670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49" y="3429000"/>
            <a:ext cx="2293662" cy="159869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2376EF7-26E9-49BC-8EA9-DF9B89F31C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591" y="3429000"/>
            <a:ext cx="2293662" cy="159869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4413E96B-E057-4EB9-900C-E8E65D68D845}"/>
              </a:ext>
            </a:extLst>
          </p:cNvPr>
          <p:cNvSpPr txBox="1"/>
          <p:nvPr/>
        </p:nvSpPr>
        <p:spPr>
          <a:xfrm>
            <a:off x="461176" y="262393"/>
            <a:ext cx="430960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/>
              <a:t>Je compare deux collections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D7D7A78-3B4D-4EAA-81C6-77720CB6FC4B}"/>
              </a:ext>
            </a:extLst>
          </p:cNvPr>
          <p:cNvSpPr txBox="1"/>
          <p:nvPr/>
        </p:nvSpPr>
        <p:spPr>
          <a:xfrm>
            <a:off x="7919500" y="1890522"/>
            <a:ext cx="3188472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5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5400" dirty="0"/>
              <a:t>3 </a:t>
            </a:r>
            <a:r>
              <a:rPr lang="fr-FR" sz="3600" dirty="0"/>
              <a:t>cochons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4BE1513-CA83-4649-BBDF-E3EFF62B28FB}"/>
              </a:ext>
            </a:extLst>
          </p:cNvPr>
          <p:cNvSpPr txBox="1"/>
          <p:nvPr/>
        </p:nvSpPr>
        <p:spPr>
          <a:xfrm>
            <a:off x="7919500" y="3877171"/>
            <a:ext cx="3864333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5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5400" dirty="0"/>
              <a:t>3 </a:t>
            </a:r>
            <a:r>
              <a:rPr lang="fr-FR" sz="3600" dirty="0"/>
              <a:t>grenouilles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B984EAB-0ED4-40C8-869B-5296E4267069}"/>
              </a:ext>
            </a:extLst>
          </p:cNvPr>
          <p:cNvSpPr txBox="1"/>
          <p:nvPr/>
        </p:nvSpPr>
        <p:spPr>
          <a:xfrm>
            <a:off x="667159" y="5309822"/>
            <a:ext cx="9049408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800" dirty="0"/>
              <a:t>Il y a le même nombre de cochons que de grenouilles.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2800" b="1" dirty="0">
                <a:solidFill>
                  <a:srgbClr val="00B050"/>
                </a:solidFill>
              </a:rPr>
              <a:t>AUTANT</a:t>
            </a:r>
            <a:r>
              <a:rPr lang="fr-FR" sz="2800" dirty="0"/>
              <a:t> de cochons que de grenouilles.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97FDEDF-3E17-495A-AC76-4C33B07FDFE5}"/>
              </a:ext>
            </a:extLst>
          </p:cNvPr>
          <p:cNvCxnSpPr/>
          <p:nvPr/>
        </p:nvCxnSpPr>
        <p:spPr>
          <a:xfrm flipV="1">
            <a:off x="1956021" y="2791514"/>
            <a:ext cx="0" cy="8660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4AEEBD93-9AE1-40F3-B792-FEE4D69D505D}"/>
              </a:ext>
            </a:extLst>
          </p:cNvPr>
          <p:cNvCxnSpPr/>
          <p:nvPr/>
        </p:nvCxnSpPr>
        <p:spPr>
          <a:xfrm flipV="1">
            <a:off x="4342737" y="2791514"/>
            <a:ext cx="0" cy="8660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B2D1707-E86E-4F2B-94B5-B886FE9EC978}"/>
              </a:ext>
            </a:extLst>
          </p:cNvPr>
          <p:cNvCxnSpPr/>
          <p:nvPr/>
        </p:nvCxnSpPr>
        <p:spPr>
          <a:xfrm flipV="1">
            <a:off x="6729453" y="2791514"/>
            <a:ext cx="0" cy="8660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82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8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3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8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F24E7A6-E11D-4696-9C4F-201CD1BBF349}"/>
              </a:ext>
            </a:extLst>
          </p:cNvPr>
          <p:cNvSpPr txBox="1"/>
          <p:nvPr/>
        </p:nvSpPr>
        <p:spPr>
          <a:xfrm>
            <a:off x="461176" y="262393"/>
            <a:ext cx="430960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/>
              <a:t>Je compare deux collections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FFD44FD-A25E-4509-9D9B-4ED3610CE464}"/>
              </a:ext>
            </a:extLst>
          </p:cNvPr>
          <p:cNvSpPr txBox="1"/>
          <p:nvPr/>
        </p:nvSpPr>
        <p:spPr>
          <a:xfrm>
            <a:off x="7919500" y="1890522"/>
            <a:ext cx="3188472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5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5400" dirty="0"/>
              <a:t>3 </a:t>
            </a:r>
            <a:r>
              <a:rPr lang="fr-FR" sz="3600" dirty="0"/>
              <a:t>lapins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03B8DA-178D-4915-A3D4-EC5E8B9F1E20}"/>
              </a:ext>
            </a:extLst>
          </p:cNvPr>
          <p:cNvSpPr txBox="1"/>
          <p:nvPr/>
        </p:nvSpPr>
        <p:spPr>
          <a:xfrm>
            <a:off x="7919500" y="3877171"/>
            <a:ext cx="3864333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5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5400" dirty="0"/>
              <a:t>2 </a:t>
            </a:r>
            <a:r>
              <a:rPr lang="fr-FR" sz="3600" dirty="0"/>
              <a:t>lions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5786F9E-B2B6-4949-88A9-3E67BD4A28E1}"/>
              </a:ext>
            </a:extLst>
          </p:cNvPr>
          <p:cNvSpPr txBox="1"/>
          <p:nvPr/>
        </p:nvSpPr>
        <p:spPr>
          <a:xfrm>
            <a:off x="667159" y="5309822"/>
            <a:ext cx="9049408" cy="1231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600" b="1" dirty="0"/>
              <a:t>3</a:t>
            </a:r>
            <a:r>
              <a:rPr lang="fr-FR" sz="2800" dirty="0"/>
              <a:t> est plus </a:t>
            </a:r>
            <a:r>
              <a:rPr lang="fr-FR" sz="2800" b="1" dirty="0">
                <a:solidFill>
                  <a:srgbClr val="FF0000"/>
                </a:solidFill>
              </a:rPr>
              <a:t>GRAND</a:t>
            </a:r>
            <a:r>
              <a:rPr lang="fr-FR" sz="2800" dirty="0"/>
              <a:t> que </a:t>
            </a:r>
            <a:r>
              <a:rPr lang="fr-FR" sz="3600" b="1" dirty="0"/>
              <a:t>2</a:t>
            </a:r>
            <a:r>
              <a:rPr lang="fr-FR" sz="2800" dirty="0"/>
              <a:t>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2800" b="1" dirty="0">
                <a:solidFill>
                  <a:srgbClr val="FF0000"/>
                </a:solidFill>
              </a:rPr>
              <a:t>PLUS</a:t>
            </a:r>
            <a:r>
              <a:rPr lang="fr-FR" sz="2800" dirty="0"/>
              <a:t> de lapins que de lions.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5DEA0BE3-337F-4C84-9699-1B78490893FF}"/>
              </a:ext>
            </a:extLst>
          </p:cNvPr>
          <p:cNvCxnSpPr/>
          <p:nvPr/>
        </p:nvCxnSpPr>
        <p:spPr>
          <a:xfrm flipV="1">
            <a:off x="1609580" y="2702873"/>
            <a:ext cx="0" cy="8660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63DF948-734E-474A-97E9-088BD26AA751}"/>
              </a:ext>
            </a:extLst>
          </p:cNvPr>
          <p:cNvCxnSpPr/>
          <p:nvPr/>
        </p:nvCxnSpPr>
        <p:spPr>
          <a:xfrm flipV="1">
            <a:off x="3973335" y="2808840"/>
            <a:ext cx="0" cy="8660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59FACB4C-C824-468E-B156-2E93B5BE5A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83" y="944553"/>
            <a:ext cx="1767194" cy="189193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A0FD3A-F1FA-4190-A471-C3D57207B0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409" y="1001408"/>
            <a:ext cx="1767194" cy="189193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F23D733-61F3-4A49-B1EB-23C2BA2CDD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403" y="944552"/>
            <a:ext cx="1767194" cy="189193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8265CB26-D2E6-406A-9232-8C5BAA38EA5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38" y="2933000"/>
            <a:ext cx="2426338" cy="237682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BD2D8887-51C2-46AB-8CA8-7D0EE58B3B3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837" y="2932999"/>
            <a:ext cx="2426338" cy="2376821"/>
          </a:xfrm>
          <a:prstGeom prst="rect">
            <a:avLst/>
          </a:prstGeom>
        </p:spPr>
      </p:pic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13A2AA1E-BEC9-4CE1-841B-17930F99369E}"/>
              </a:ext>
            </a:extLst>
          </p:cNvPr>
          <p:cNvCxnSpPr>
            <a:cxnSpLocks/>
          </p:cNvCxnSpPr>
          <p:nvPr/>
        </p:nvCxnSpPr>
        <p:spPr>
          <a:xfrm flipV="1">
            <a:off x="6212682" y="2702873"/>
            <a:ext cx="0" cy="9720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86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8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3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8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0C606D8-CC00-4F75-A7D9-BFF14FB6F016}"/>
              </a:ext>
            </a:extLst>
          </p:cNvPr>
          <p:cNvSpPr txBox="1"/>
          <p:nvPr/>
        </p:nvSpPr>
        <p:spPr>
          <a:xfrm>
            <a:off x="461176" y="262393"/>
            <a:ext cx="430960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/>
              <a:t>Je compare deux collections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13E6B30-E21B-4E4D-82DF-DA852FD7EC67}"/>
              </a:ext>
            </a:extLst>
          </p:cNvPr>
          <p:cNvSpPr txBox="1"/>
          <p:nvPr/>
        </p:nvSpPr>
        <p:spPr>
          <a:xfrm>
            <a:off x="8710236" y="1428857"/>
            <a:ext cx="3188472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5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5400" dirty="0"/>
              <a:t>4 </a:t>
            </a:r>
            <a:r>
              <a:rPr lang="fr-FR" sz="3600" dirty="0"/>
              <a:t>chats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8FFD959-064D-456C-9398-521B60BBE27E}"/>
              </a:ext>
            </a:extLst>
          </p:cNvPr>
          <p:cNvSpPr txBox="1"/>
          <p:nvPr/>
        </p:nvSpPr>
        <p:spPr>
          <a:xfrm>
            <a:off x="8710236" y="3865602"/>
            <a:ext cx="3039874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54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5400" dirty="0"/>
              <a:t>5 </a:t>
            </a:r>
            <a:r>
              <a:rPr lang="fr-FR" sz="3600" dirty="0"/>
              <a:t>chèvres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65060C-F0FE-436B-B1A3-BC42CA7B6A77}"/>
              </a:ext>
            </a:extLst>
          </p:cNvPr>
          <p:cNvSpPr txBox="1"/>
          <p:nvPr/>
        </p:nvSpPr>
        <p:spPr>
          <a:xfrm>
            <a:off x="667159" y="5309822"/>
            <a:ext cx="9049408" cy="12311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600" b="1" dirty="0"/>
              <a:t>4</a:t>
            </a:r>
            <a:r>
              <a:rPr lang="fr-FR" sz="2800" dirty="0"/>
              <a:t> est plus </a:t>
            </a:r>
            <a:r>
              <a:rPr lang="fr-FR" sz="2800" b="1" dirty="0">
                <a:solidFill>
                  <a:srgbClr val="0070C0"/>
                </a:solidFill>
              </a:rPr>
              <a:t>PETIT</a:t>
            </a:r>
            <a:r>
              <a:rPr lang="fr-FR" sz="2800" dirty="0"/>
              <a:t> que </a:t>
            </a:r>
            <a:r>
              <a:rPr lang="fr-FR" sz="3600" b="1" dirty="0"/>
              <a:t>5</a:t>
            </a:r>
            <a:r>
              <a:rPr lang="fr-FR" sz="2800" dirty="0"/>
              <a:t>.</a:t>
            </a:r>
          </a:p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800" dirty="0"/>
              <a:t>Il y a </a:t>
            </a:r>
            <a:r>
              <a:rPr lang="fr-FR" sz="2800" b="1" dirty="0">
                <a:solidFill>
                  <a:srgbClr val="0070C0"/>
                </a:solidFill>
              </a:rPr>
              <a:t>MOINS</a:t>
            </a:r>
            <a:r>
              <a:rPr lang="fr-FR" sz="2800" dirty="0"/>
              <a:t> de chats que de chèvres.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07D769B-1934-4A01-9494-5D3B76936889}"/>
              </a:ext>
            </a:extLst>
          </p:cNvPr>
          <p:cNvCxnSpPr>
            <a:cxnSpLocks/>
          </p:cNvCxnSpPr>
          <p:nvPr/>
        </p:nvCxnSpPr>
        <p:spPr>
          <a:xfrm flipV="1">
            <a:off x="1209572" y="2491273"/>
            <a:ext cx="0" cy="13491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8363FD77-5B5C-4C50-9F49-809A824B5975}"/>
              </a:ext>
            </a:extLst>
          </p:cNvPr>
          <p:cNvCxnSpPr>
            <a:cxnSpLocks/>
          </p:cNvCxnSpPr>
          <p:nvPr/>
        </p:nvCxnSpPr>
        <p:spPr>
          <a:xfrm flipV="1">
            <a:off x="2737872" y="2556588"/>
            <a:ext cx="0" cy="13090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4FE926F5-EBDC-4EC7-81B5-B73ED62D2E2F}"/>
              </a:ext>
            </a:extLst>
          </p:cNvPr>
          <p:cNvCxnSpPr>
            <a:cxnSpLocks/>
          </p:cNvCxnSpPr>
          <p:nvPr/>
        </p:nvCxnSpPr>
        <p:spPr>
          <a:xfrm flipV="1">
            <a:off x="4340816" y="2556588"/>
            <a:ext cx="0" cy="12421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43487C2C-AEB2-49BF-8E2D-34A711078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6" y="1131570"/>
            <a:ext cx="1289304" cy="151790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FA75E75-918D-4E14-92E9-946B3172B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021" y="1131570"/>
            <a:ext cx="1289304" cy="151790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0191ED7-7620-4BA3-969D-2F29B1A52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666" y="1131570"/>
            <a:ext cx="1289304" cy="151790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16B2C71-0F1B-409C-BCD4-32CB575DB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5" y="1128976"/>
            <a:ext cx="1289304" cy="151790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E328B8F-B0D1-4D62-885C-74529184B0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16" y="3153461"/>
            <a:ext cx="2118360" cy="202692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7728E6E-3E19-41E8-98AD-180680F63DD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31" y="3139674"/>
            <a:ext cx="2118360" cy="202692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B0094C6E-03A0-449B-AC19-7F2FDB1D8FB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568" y="3125887"/>
            <a:ext cx="2118360" cy="202692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A84529F7-DAAE-4872-90ED-F7208C941A9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461" y="3112100"/>
            <a:ext cx="2118360" cy="202692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55084AF-A6B7-42E7-9C19-60D15122476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76" y="3108265"/>
            <a:ext cx="2118360" cy="2026920"/>
          </a:xfrm>
          <a:prstGeom prst="rect">
            <a:avLst/>
          </a:prstGeom>
        </p:spPr>
      </p:pic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1D9B93B-E2AA-428C-871A-1DE2C1171BB7}"/>
              </a:ext>
            </a:extLst>
          </p:cNvPr>
          <p:cNvCxnSpPr>
            <a:cxnSpLocks/>
          </p:cNvCxnSpPr>
          <p:nvPr/>
        </p:nvCxnSpPr>
        <p:spPr>
          <a:xfrm flipV="1">
            <a:off x="5948792" y="2590024"/>
            <a:ext cx="0" cy="12421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D1F48F19-0566-423E-B750-A0DE9DCF6DA0}"/>
              </a:ext>
            </a:extLst>
          </p:cNvPr>
          <p:cNvCxnSpPr>
            <a:cxnSpLocks/>
          </p:cNvCxnSpPr>
          <p:nvPr/>
        </p:nvCxnSpPr>
        <p:spPr>
          <a:xfrm flipV="1">
            <a:off x="7631412" y="2487194"/>
            <a:ext cx="0" cy="12421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73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8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3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8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3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8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130</Words>
  <Application>Microsoft Office PowerPoint</Application>
  <PresentationFormat>Grand écran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Compléter une collection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Compléter une collection</dc:title>
  <dc:creator>Véronique Lacour</dc:creator>
  <cp:lastModifiedBy>Véronique Lacour</cp:lastModifiedBy>
  <cp:revision>6</cp:revision>
  <dcterms:created xsi:type="dcterms:W3CDTF">2018-05-02T12:25:40Z</dcterms:created>
  <dcterms:modified xsi:type="dcterms:W3CDTF">2018-05-02T13:21:55Z</dcterms:modified>
</cp:coreProperties>
</file>