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09F97-7A92-1B46-30F5-AC9DB457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0F4B8-BF3E-E3A3-1BB3-42933A34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EABB-349C-476D-ACB0-999A78C04743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C5709F-B1E6-50AA-D6BE-BF980238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543D54-64B0-A389-8BD4-225A5DC4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CEFB-8529-4680-9CF3-A4838A829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6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40C56F-65EB-833D-3462-80F1056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1AAE4F-E6C2-BDFC-14D6-ECD455E9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E74CB9-681C-11D8-1BD7-9E03DB2D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EABB-349C-476D-ACB0-999A78C04743}" type="datetimeFigureOut">
              <a:rPr lang="fr-FR" smtClean="0"/>
              <a:t>05/08/2022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11CA7-AE41-0383-B167-5945DFDA8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1D32BD-8C72-9BAA-22DE-466FB48E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CEFB-8529-4680-9CF3-A4838A829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3AAA0B0-BDED-00E8-4AFB-887B283A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8AA6EA-A674-5268-47E1-056C8460E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3892A85-D629-2055-E3C3-586B4DAD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2628A7-3A20-F181-D86D-06D9E8737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8557426-BD70-D7F9-14C9-0CCF3A74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D8C149-86F3-43CC-2017-B29B03F92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3495695-5384-C4F1-738C-91CACBE1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413D17-575B-7545-52EC-C60E3F20A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1A5154A-F3BF-F776-E3CD-EA391924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D2511C-6AAE-CD50-96E7-78AD994A2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41F9190-3274-0DCA-9097-AAD0229E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D1CDBC-A70E-F2F2-8A9B-5B01ACE0A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866DB65-97DC-C9AA-FFB7-F626BF52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6323B2-B598-C5A2-F475-390298C25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02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laetitiabaliste baliste</dc:creator>
  <cp:lastModifiedBy>laetitiabaliste baliste</cp:lastModifiedBy>
  <cp:revision>1</cp:revision>
  <dcterms:created xsi:type="dcterms:W3CDTF">2022-08-05T18:17:00Z</dcterms:created>
  <dcterms:modified xsi:type="dcterms:W3CDTF">2022-08-05T18:24:13Z</dcterms:modified>
</cp:coreProperties>
</file>