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0811-E65B-4BB9-850D-A07F14249CA7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2BB6-5110-4BC8-8D39-3E97611A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2BB6-5110-4BC8-8D39-3E97611AFA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04/08/2019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83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d’écrivain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82477"/>
              </p:ext>
            </p:extLst>
          </p:nvPr>
        </p:nvGraphicFramePr>
        <p:xfrm>
          <a:off x="130968" y="5445224"/>
          <a:ext cx="88569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Pratiquer divers usages du langage oral : raconter, décrire, évoquer, expliquer, questionner, proposer des solutions, discuter un point de vue. - Participer verbalement à la production d’un écrit. Savoir qu’on n’écrit pas comme on parle.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» Rédiger un texte d’environ une demi-page, cohérent, organisé, ponctué, pertinent par rapport à la visée et au destinataire. » Améliorer une production, notamment l’orthographe, en tenant compte d’indications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RÃ©sultat de recherche d'images pour &quot;littÃ©rature&quot;">
            <a:extLst>
              <a:ext uri="{FF2B5EF4-FFF2-40B4-BE49-F238E27FC236}">
                <a16:creationId xmlns:a16="http://schemas.microsoft.com/office/drawing/2014/main" id="{369193A4-8E3F-41F9-93FB-6336B44F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94277"/>
            <a:ext cx="3700616" cy="43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5069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les dialogues ou la suite d’une histoire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ce que dirait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ton animal $’il pouvait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parler.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dernière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page pour le livre « bonjour Docteur 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Le petit chaperon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rouge rencontre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Marlaguette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. Que se disent-elle$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4</a:t>
                      </a:r>
                      <a:r>
                        <a:rPr lang="fr-FR" sz="2000" baseline="30000" dirty="0">
                          <a:latin typeface="Cursive standard" pitchFamily="2" charset="0"/>
                        </a:rPr>
                        <a:t>ème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histoire de Blaise le poussin.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rouge de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427957_2163012543936414_8011157357675413504_n.png?_nc_cat=0&amp;oh=8b13c8eb6a43a3c9c63ccfede40e76fb&amp;oe=5BFE0657">
            <a:extLst>
              <a:ext uri="{FF2B5EF4-FFF2-40B4-BE49-F238E27FC236}">
                <a16:creationId xmlns:a16="http://schemas.microsoft.com/office/drawing/2014/main" id="{2166A00B-4F50-4FA2-A095-D57C7917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9263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8B5BB10-BE75-4301-9813-C4615F2F1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B0552CF-1F3A-4B93-84A9-EE1AA26C6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A75BFCA-B4AF-4BED-A2D1-03266CB47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A4BAFBF-E6CC-4DDF-97EA-BAB65588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D282797-CE56-4271-8449-55C067768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4293174" y="2663085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F49CE10-5118-44E3-9EB3-8DE6DC68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5116017" y="282160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A288201-E0FF-4750-851A-52BC32B92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884376" y="2691241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3CA3E17-0CAC-4C17-9E4B-1402431E0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774985" y="282160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onjour docteur">
            <a:extLst>
              <a:ext uri="{FF2B5EF4-FFF2-40B4-BE49-F238E27FC236}">
                <a16:creationId xmlns:a16="http://schemas.microsoft.com/office/drawing/2014/main" id="{2F565A76-39DA-45EA-B564-A2701C08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99" y="2525345"/>
            <a:ext cx="835444" cy="8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aise 3 en 1">
            <a:extLst>
              <a:ext uri="{FF2B5EF4-FFF2-40B4-BE49-F238E27FC236}">
                <a16:creationId xmlns:a16="http://schemas.microsoft.com/office/drawing/2014/main" id="{146898D2-D2F4-4748-9D43-D189FA32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29" y="4516647"/>
            <a:ext cx="1075234" cy="6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6D130C0-D557-4024-B535-47F7E61E8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596" y="4737753"/>
            <a:ext cx="1942808" cy="12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3185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un texte poétique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lettre d’amour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de Jule$ à la brique.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ce que t’évoque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chaque couleur.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 poème sur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toi qui rime avec ton nom.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plus long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texte possible avec chaque mot commençant par « m 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bleu clair de littérature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803600" y="145346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411804_676405656026699_5533237256841592832_n.png?_nc_cat=0&amp;oh=25f5a116a80c15d70ab0f2f70a0350d2&amp;oe=5BC6DAD2">
            <a:extLst>
              <a:ext uri="{FF2B5EF4-FFF2-40B4-BE49-F238E27FC236}">
                <a16:creationId xmlns:a16="http://schemas.microsoft.com/office/drawing/2014/main" id="{3C1AF234-1A22-4455-86A3-0465C3FE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26589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BC010CA-C4A8-4423-A0FB-DD1F8B5E6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65633" y="5101221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864DBD9-226B-4058-99E5-C935013A9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4A0B9B3-A2E2-49B5-A704-E89741B26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2333475" y="224225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CC07BD7-5E9E-4CE0-919C-1A959B6CA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1666792" y="285254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5D59F00-EA58-49B3-8EBA-5F163266B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65A9E58-7EDF-4CF2-8442-8E5CFFFD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48B01F3-AF18-4FE6-88D3-FA3E547A1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BA9B330-9881-4F7C-B9F4-9E33BAAA9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D56F9766-D168-4436-BF96-E19447D4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49" y="4685673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ur l'Ã®le des zertes">
            <a:extLst>
              <a:ext uri="{FF2B5EF4-FFF2-40B4-BE49-F238E27FC236}">
                <a16:creationId xmlns:a16="http://schemas.microsoft.com/office/drawing/2014/main" id="{C41CC11B-8AF5-4B44-90EF-83DF068D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1" y="2201596"/>
            <a:ext cx="1162053" cy="9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6260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Rédiger un texte argumentatif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 texte pour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convaincre tes parent$ d’adopter un animal.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 texte pour convaincre la maitresse de faire une chasse au trésor.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publicité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pour vanter ton école.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Tu préfère$ être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trè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riche ou avoir plein d’ami$ ? Pourquoi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Explique pourquoi il </a:t>
                      </a:r>
                    </a:p>
                    <a:p>
                      <a:r>
                        <a:rPr lang="fr-FR" sz="2000" dirty="0">
                          <a:latin typeface="Cursive standard" pitchFamily="2" charset="0"/>
                        </a:rPr>
                        <a:t>faut protéger l’environnement.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391162_1980944728863101_4908045960216576000_n.png?_nc_cat=0&amp;oh=6450ab6e6d7b85171a713fd1d11bde8c&amp;oe=5C0261BB">
            <a:extLst>
              <a:ext uri="{FF2B5EF4-FFF2-40B4-BE49-F238E27FC236}">
                <a16:creationId xmlns:a16="http://schemas.microsoft.com/office/drawing/2014/main" id="{C7905648-EF3A-483C-B4F0-9E732ACA4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9281"/>
            <a:ext cx="1582324" cy="18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BB219F3-E7BC-4456-AF09-655B15F48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E0D2FAC-9E11-4CA4-BCFD-2735A69F6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087ADD2-3C2E-49ED-BDC5-193B2F9C5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B5A1BB2-D87E-4F6F-B08A-D31CD8841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1324DA6-8241-483B-B3EF-F8EADFAC9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7C8125C-D1AE-4897-B216-0185B4C70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4CA30D0-DC20-4976-A278-88148CA28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692556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415EF-F07A-4DDF-9A8F-A69E99CF3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DCB87A8-C3B4-4894-80B0-8BEBEB390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C2D7349-B43B-4FB1-BC83-ED408B41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5616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Utiliser les outils orthographiques pour se corriger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Corriger un ancien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texte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Corriger le texte 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d’un camarade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Ecrire un texte pour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un petit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rouge de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grammaire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rouge d’orthographe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650082_312396795995392_5367329722533412864_n.png?_nc_cat=0&amp;oh=c2d9107d4fb7af883737477da80cd2da&amp;oe=5BCBEBB4">
            <a:extLst>
              <a:ext uri="{FF2B5EF4-FFF2-40B4-BE49-F238E27FC236}">
                <a16:creationId xmlns:a16="http://schemas.microsoft.com/office/drawing/2014/main" id="{D43B6B6F-69D7-466E-B395-FDD1145D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47399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FFF7BE2-29A8-40B8-9FEE-9E01A19E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E1EBD9C-9CE0-48D6-9D0A-650C30187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D7EC2F6-5E2F-414B-8ED8-81E15E00D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7AF31AF-D532-4C5D-AAD8-EB85FC1FE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66F4E1E-3780-4601-A119-B039D1BA5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97B06C9-370F-45C3-BD99-97254E5AE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ontent-mrs1-1.xx.fbcdn.net/v/t1.15752-9/38254834_1827814887299620_4908268306378522624_n.png?_nc_cat=0&amp;oh=0f538ea8b18c9387fa4d30751697d22b&amp;oe=5C077BEB">
            <a:extLst>
              <a:ext uri="{FF2B5EF4-FFF2-40B4-BE49-F238E27FC236}">
                <a16:creationId xmlns:a16="http://schemas.microsoft.com/office/drawing/2014/main" id="{AD5BB4F1-6D30-4338-9868-EF8D2C6A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0" y="4867601"/>
            <a:ext cx="2501955" cy="91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content-mrs1-1.xx.fbcdn.net/v/t1.15752-9/38289262_1828217520592690_7772193709562527744_n.png?_nc_cat=0&amp;oh=0f25ba0fbd9692cffc2ba2ed6a8a24a4&amp;oe=5BC86E40">
            <a:extLst>
              <a:ext uri="{FF2B5EF4-FFF2-40B4-BE49-F238E27FC236}">
                <a16:creationId xmlns:a16="http://schemas.microsoft.com/office/drawing/2014/main" id="{397E083C-CA08-48AC-9ECF-B37DC7D3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12" y="4605750"/>
            <a:ext cx="1467615" cy="14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7E632059-4831-44E3-800F-EA49B76D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40" y="147710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BD8668E8-6FAC-4A01-B365-5EDDC00D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71" y="146364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AB6F0E6F-5C9F-43CD-96E0-F6514DC0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66" y="147692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A696F4B2-43A7-462B-9922-BFB222A8D4D8}"/>
              </a:ext>
            </a:extLst>
          </p:cNvPr>
          <p:cNvSpPr/>
          <p:nvPr/>
        </p:nvSpPr>
        <p:spPr>
          <a:xfrm>
            <a:off x="2735597" y="193538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8916AF1-7D57-4AF3-892D-052F76D51443}"/>
              </a:ext>
            </a:extLst>
          </p:cNvPr>
          <p:cNvSpPr/>
          <p:nvPr/>
        </p:nvSpPr>
        <p:spPr>
          <a:xfrm>
            <a:off x="8148874" y="191859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3496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Ecrire un résumé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Ecris le résumé d’un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livre que tu viens de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Ecris le résumé de ton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film préféré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Ecris le résumé du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dernier livre lu pendant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 regroupement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Ecris le résumé d’un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épisode de dessin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animé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Ecris le résumé d’un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conte que tu connais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600805_234302390745568_8350282808521916416_n.png?_nc_cat=0&amp;oh=363ad32bb339cbe382e719dfd91615c7&amp;oe=5BC7DD01">
            <a:extLst>
              <a:ext uri="{FF2B5EF4-FFF2-40B4-BE49-F238E27FC236}">
                <a16:creationId xmlns:a16="http://schemas.microsoft.com/office/drawing/2014/main" id="{9BDD23E1-70D7-4BA7-9A46-1E8ACE34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9" y="4350669"/>
            <a:ext cx="14807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AD2B75F-E633-4FBF-9D1E-4301C987E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81970B6-3ED9-4737-B75F-D33C690BC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A4A1DD4-4EFE-4F20-A5D2-6C11D279F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ADCE0C3-47C1-4886-9C5B-910F46315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C987A55-FE2F-40BE-B155-A1E2072B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5F21D47-3E29-4D4A-9017-63797595E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9C0742C-A579-4D4B-84FE-95130894A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51BC279-103F-4337-AC95-1373D6E99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0E20BE0-911E-45E7-BEC4-338A85BAF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1E49EBD-CC6D-451D-8C3A-9E30E7787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83352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des listes et nommer la liste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Raconter quelque chose de vécu avec des phrases correctes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Décrire des images, inventer à partir d’images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Raconter un récit long avec des marqueurs temporels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Copier / rédiger des textes connus par cœur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Ecrire un texte injonctif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Ecrire un texte imaginaire, inventer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les dialogues ou la suite d’une histoire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un texte poétique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Rédiger un texte argumentatif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Utiliser les outils orthographiques et grammaticaux pour se corriger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Ecrire un résumé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073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d’écrivain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orange ; Fin CP : ceinture bleue 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81891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des listes, nommer la liste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te$ camarade$ de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de$ animaux que tu aime$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liste d’objet$ rouge$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ce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que tu déteste$ manger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littÃ©rature&quot;">
            <a:extLst>
              <a:ext uri="{FF2B5EF4-FFF2-40B4-BE49-F238E27FC236}">
                <a16:creationId xmlns:a16="http://schemas.microsoft.com/office/drawing/2014/main" id="{D6D7E15A-FCAB-4484-9E2C-4CED6B44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75" y="4324503"/>
            <a:ext cx="1584176" cy="184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9677A42-5615-42E4-B291-AF6AE7266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707F13BF-3C9A-4699-9C18-AFE8FDDAD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54467D9-D0EB-4019-ACF9-26A8135C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269DC05-CC42-485F-A322-561771AC3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E4D108F-7834-49E8-B959-FAE45660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F684156-07CB-485B-847F-4A99BD2F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F82CE16-E466-4D43-B447-ECEBF7F8B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75BFE9C-2B6A-4CC2-BC27-A816E7D46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8584664-3CB8-4D89-B35F-19EE86370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282BFDD-9D62-4842-9199-6C8CAA4DD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6879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Raconter quelque chose de vécu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te$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meilleure$ vacance$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ce que tu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fai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soir en rentrant de l’école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une journée spéciale à l’école (vélo, sortie, centième jour…)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ta plus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grosse bêtise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quelque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chose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405571_947846562088618_7814453722443939840_n.png?_nc_cat=0&amp;oh=132c0615ec018a812cab6b419282dcee&amp;oe=5BCD4577">
            <a:extLst>
              <a:ext uri="{FF2B5EF4-FFF2-40B4-BE49-F238E27FC236}">
                <a16:creationId xmlns:a16="http://schemas.microsoft.com/office/drawing/2014/main" id="{9CB6730A-E68D-4E05-9A29-CF607FD0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3FA11C-68F8-4692-8448-8361843F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D259EAA-6FFA-49BB-BA5B-5BE0510AE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D2DB27C-46C6-44AD-B5FF-C48856090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5F34169-E593-4DFE-A1FA-0A1D80D73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36A2065-3771-4124-9D59-3D7B4F38B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623B58D-4B92-4A9B-A02E-A6D274234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9B46DD7-EF2A-472D-865D-C4269EA9A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19335FA-1782-4AC0-A2CC-CD6243C5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59984C5-E716-463C-A129-B99398D9E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27469-9E00-4AD4-9857-DE02CCDE5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0838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Décrire quelque chose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 quelqu’un de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la classe sans citer son nom : on doit le reconnaitre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Choisi$ un tableau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célèbre et décri$-le en détail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Décri$-toi en détail, physiquement et de caractère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Décris des images du livre « le code de la route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Décri$ un lieu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70279" y="38917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405549_463359764137288_6615831334856163328_n.png?_nc_cat=0&amp;oh=db8be6447c0e5fa3e7f6c1f549a93c23&amp;oe=5BFF65F4">
            <a:extLst>
              <a:ext uri="{FF2B5EF4-FFF2-40B4-BE49-F238E27FC236}">
                <a16:creationId xmlns:a16="http://schemas.microsoft.com/office/drawing/2014/main" id="{72B98AC2-9E91-42DD-86B9-F78DF46F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35001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12BF871-C38A-4421-B9DE-EDCAE2F15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1B7CDB4-01D0-4377-BEA2-F5402B97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1CAABD78-12E3-4E95-BF2A-CB22EE32B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1601334" y="515195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976E34A-4601-4D14-9714-82F48FBC4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452202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CDE5165-3B26-4C94-B762-72356183F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1028671" y="2761241"/>
            <a:ext cx="629632" cy="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45B67EF6-F9AD-42FC-B66D-3424C1820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277289" y="2996901"/>
            <a:ext cx="580440" cy="76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0976715-1A8C-4E00-9FA0-856819864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9C19525-566E-49C2-B3D9-FF7C7E0AD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674F257-5FA2-4B3B-9CA4-1C313A7C2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1F9E07C-2F51-4251-A60F-9F9A66849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 code de la route mario ramos">
            <a:extLst>
              <a:ext uri="{FF2B5EF4-FFF2-40B4-BE49-F238E27FC236}">
                <a16:creationId xmlns:a16="http://schemas.microsoft.com/office/drawing/2014/main" id="{51DBF223-086A-4168-9BCE-BD0BFEFF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2" y="5055935"/>
            <a:ext cx="899846" cy="11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61206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Raconter un récit long avec marqueurs temporels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ce que tu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fai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matin avant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d’aller à l’école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le livre de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Cornebidouille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comment tu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a$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appri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à faire du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vélo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les étape$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de la vie du papillon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Raconte quelque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chose de ton choix en utilisant les mot$ « d’abord,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aprè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$, ensuite, enfin.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s://scontent-mrs1-1.xx.fbcdn.net/v/t1.15752-9/38490778_428902617613899_689392025383993344_n.png?_nc_cat=0&amp;oh=dc53e349475f5d5d2b3ff4fc76c9d550&amp;oe=5BCC5CA0">
            <a:extLst>
              <a:ext uri="{FF2B5EF4-FFF2-40B4-BE49-F238E27FC236}">
                <a16:creationId xmlns:a16="http://schemas.microsoft.com/office/drawing/2014/main" id="{02440F58-CA14-49E2-A975-EBA62EE1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3A6A4D3-1EB6-40EF-AE48-4D85F04C4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4140020" y="5307844"/>
            <a:ext cx="576064" cy="7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B045430-1E7C-4E76-9C65-7ADF1C0FB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5115070" y="5414516"/>
            <a:ext cx="603173" cy="7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A1B0797-B527-41D8-AA5C-3C472C640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41DDC58-1FA2-4512-966D-CA1F2F137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9B11DD1-41D7-40A8-996A-C8C24D967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9162AF2-E3F1-4DA7-9198-4D5538343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336B33F-7E21-42BC-B31A-07533CB9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6892741-267A-46B5-8E1C-272DE78F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E270A39E-D0A6-4A48-90D1-042A07D47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4834EA-602C-4090-B19C-014B99B2D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4412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Copier / rédiger des textes connus par cœur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orange de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Ecris une ou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 err="1">
                          <a:latin typeface="Cursive standard" pitchFamily="2" charset="0"/>
                        </a:rPr>
                        <a:t>plusieur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blague$ ou devinette$ que tu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connai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Ecris les parole$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d’une chanson que tu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connai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par cœur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Recopie un de tes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textes sur l’ordinateur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High Tower Text" panose="02040502050506030303" pitchFamily="18" charset="0"/>
                        </a:rPr>
                        <a:t>Ecris un texte pour</a:t>
                      </a:r>
                      <a:br>
                        <a:rPr lang="fr-FR" sz="1800" dirty="0">
                          <a:latin typeface="High Tower Text" panose="02040502050506030303" pitchFamily="18" charset="0"/>
                        </a:rPr>
                      </a:br>
                      <a:r>
                        <a:rPr lang="fr-FR" sz="1800" dirty="0">
                          <a:latin typeface="High Tower Text" panose="02040502050506030303" pitchFamily="18" charset="0"/>
                        </a:rPr>
                        <a:t>un petit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479588_283507075789316_8351555463166296064_n.png?_nc_cat=0&amp;oh=48759bedbca354b637fa0a5deed6fcdb&amp;oe=5BC6D074">
            <a:extLst>
              <a:ext uri="{FF2B5EF4-FFF2-40B4-BE49-F238E27FC236}">
                <a16:creationId xmlns:a16="http://schemas.microsoft.com/office/drawing/2014/main" id="{D34B6198-3026-4E03-AEAD-50203505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84" y="4355028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628777A-2947-4747-BF4D-96A0DF979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ED2DB73-FE59-4CE6-B7BC-FD4B1B658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12E9768-9089-49CA-AD3F-1EEE1A1BB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51997" y="4657092"/>
            <a:ext cx="491606" cy="6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55850B5-52A5-4DD6-AC60-D3CF7A20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1205639" y="4477090"/>
            <a:ext cx="491606" cy="6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083014C-1243-49C1-9F54-4FE99CC2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B4893D17-4147-49CE-B47F-FD41C724B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0CA2BE06-D749-4A8F-A184-E0C5EDBF1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A429CBF-2DF0-4607-8413-2B446A071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7933446-9F02-45AF-B9CC-1BF6DD2BD7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7" y="2306454"/>
            <a:ext cx="1904268" cy="1231669"/>
          </a:xfrm>
          <a:prstGeom prst="rect">
            <a:avLst/>
          </a:prstGeom>
        </p:spPr>
      </p:pic>
      <p:pic>
        <p:nvPicPr>
          <p:cNvPr id="1026" name="Picture 2" descr="Image result for ordinateur acer">
            <a:extLst>
              <a:ext uri="{FF2B5EF4-FFF2-40B4-BE49-F238E27FC236}">
                <a16:creationId xmlns:a16="http://schemas.microsoft.com/office/drawing/2014/main" id="{6396F605-7963-4177-97A2-4789FFA1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69" y="5144749"/>
            <a:ext cx="1518710" cy="10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8998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un texte injonctif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recette de la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soupe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règle d’un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jeu de 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le mode d’emploi pour faire un bricolage que tu as déjà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liste de ce 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que tu dois faire le matin quand tu arrives dans 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err="1">
                          <a:latin typeface="Cursive standard" pitchFamily="2" charset="0"/>
                        </a:rPr>
                        <a:t>Ecri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recette de ton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71176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446371_442490956254251_5957753950387044352_n.png?_nc_cat=0&amp;oh=af9bab279f0e3c46f7c0129b7d7d8fc0&amp;oe=5C0B95D1">
            <a:extLst>
              <a:ext uri="{FF2B5EF4-FFF2-40B4-BE49-F238E27FC236}">
                <a16:creationId xmlns:a16="http://schemas.microsoft.com/office/drawing/2014/main" id="{10CFF54D-E9D5-47F3-A330-75485260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040"/>
            <a:ext cx="1492572" cy="17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08CFE6F-BF96-48C7-8EB9-F7FB34D09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CD5EF16-352B-4140-B9DE-B9A1A64A6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743F8A8-225B-4324-8B8A-284413CC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5167572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97147FB-9385-44F8-916F-A84338AD0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F4A7B32E-BF6E-4913-9C93-6D2691929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8667457C-6A9A-4925-A471-5BF26003A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D35435F-D277-4976-B317-777C63AF2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2573284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9B6DCF18-B2AC-45D7-963B-015F451D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2822227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D07F004-4F37-4895-B89E-0523DBA58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8D642B9-9691-4975-BA3A-497F3CB8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26626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Ecrivain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Ecrire un texte imaginaire, inventer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High Tower Text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Si j’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avai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une </a:t>
                      </a:r>
                    </a:p>
                    <a:p>
                      <a:r>
                        <a:rPr lang="fr-FR" sz="2000" dirty="0">
                          <a:latin typeface="Cursive standard" pitchFamily="2" charset="0"/>
                        </a:rPr>
                        <a:t>baguette magique…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Invente une phrase et </a:t>
                      </a:r>
                      <a:r>
                        <a:rPr lang="fr-FR" sz="2000" dirty="0" err="1">
                          <a:latin typeface="Cursive standard" pitchFamily="2" charset="0"/>
                        </a:rPr>
                        <a:t>écri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$ la suite.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Invente une histoire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avec les mot$ </a:t>
                      </a:r>
                      <a:r>
                        <a:rPr lang="fr-FR" sz="2000" b="1" dirty="0" err="1">
                          <a:latin typeface="Cursive standard" pitchFamily="2" charset="0"/>
                        </a:rPr>
                        <a:t>our</a:t>
                      </a:r>
                      <a:r>
                        <a:rPr lang="fr-FR" sz="2000" b="1" dirty="0">
                          <a:latin typeface="Cursive standard" pitchFamily="2" charset="0"/>
                        </a:rPr>
                        <a:t>$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 et </a:t>
                      </a:r>
                      <a:r>
                        <a:rPr lang="fr-FR" sz="2000" b="1" dirty="0">
                          <a:latin typeface="Cursive standard" pitchFamily="2" charset="0"/>
                        </a:rPr>
                        <a:t>frigo</a:t>
                      </a:r>
                      <a:r>
                        <a:rPr lang="fr-FR" sz="2000" dirty="0">
                          <a:latin typeface="Cursive standard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Tu décide$ de partir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vivre dans la nature. Raconte comment tu vi$.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Cursive standard" pitchFamily="2" charset="0"/>
                        </a:rPr>
                        <a:t>Invente une courte</a:t>
                      </a:r>
                      <a:br>
                        <a:rPr lang="fr-FR" sz="2000" dirty="0">
                          <a:latin typeface="Cursive standard" pitchFamily="2" charset="0"/>
                        </a:rPr>
                      </a:br>
                      <a:r>
                        <a:rPr lang="fr-FR" sz="2000" dirty="0">
                          <a:latin typeface="Cursive standard" pitchFamily="2" charset="0"/>
                        </a:rPr>
                        <a:t>histoire de ton choix…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404607_2092327354112273_7219824760262230016_n.png?_nc_cat=0&amp;oh=20fbaa8f97c715bbb9d1c92df0f4799f&amp;oe=5BC83141">
            <a:extLst>
              <a:ext uri="{FF2B5EF4-FFF2-40B4-BE49-F238E27FC236}">
                <a16:creationId xmlns:a16="http://schemas.microsoft.com/office/drawing/2014/main" id="{6C644D9A-C25C-47A2-9B10-D23C9412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60" y="4350669"/>
            <a:ext cx="1564580" cy="18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9C2BE39-5CE7-4FE0-9A44-689DE5D16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3563888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641B100E-3287-407D-A8A5-A45FD6D17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4824458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39C32A8-FF5A-4D41-A793-F55294524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4988630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351F6C73-487B-4172-BF95-F398D6C54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5237573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2E95B5E5-CB68-494C-B73F-35031F72C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838899" y="2512299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D6E17D60-F1E6-47D4-8904-4D5B4E41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2099469" y="276124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B1175D5-401A-43A2-93C9-B05197741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4189362" y="2663972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5DA602F0-4C32-4BB9-83A8-5E8A3B88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5071625" y="2825692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A05C2696-1678-4657-A62B-BE275BEF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6251" r="16964" b="4500"/>
          <a:stretch/>
        </p:blipFill>
        <p:spPr bwMode="auto">
          <a:xfrm>
            <a:off x="6332403" y="2533398"/>
            <a:ext cx="819404" cy="10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cahier polypro vert bleu&quot;">
            <a:extLst>
              <a:ext uri="{FF2B5EF4-FFF2-40B4-BE49-F238E27FC236}">
                <a16:creationId xmlns:a16="http://schemas.microsoft.com/office/drawing/2014/main" id="{CCFBCF97-6ABE-4352-8DA2-7143CA4C9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20186" r="28705" b="18057"/>
          <a:stretch/>
        </p:blipFill>
        <p:spPr bwMode="auto">
          <a:xfrm>
            <a:off x="7592973" y="2782341"/>
            <a:ext cx="758260" cy="10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la fabrique Ã  histoires">
            <a:extLst>
              <a:ext uri="{FF2B5EF4-FFF2-40B4-BE49-F238E27FC236}">
                <a16:creationId xmlns:a16="http://schemas.microsoft.com/office/drawing/2014/main" id="{F7DF519A-FB4D-404E-BC77-21FBE6CF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73" y="2533578"/>
            <a:ext cx="758260" cy="10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5500</TotalTime>
  <Words>692</Words>
  <Application>Microsoft Office PowerPoint</Application>
  <PresentationFormat>Affichage à l'écran (4:3)</PresentationFormat>
  <Paragraphs>155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Cursive standard</vt:lpstr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71</cp:revision>
  <dcterms:created xsi:type="dcterms:W3CDTF">2017-11-29T12:35:52Z</dcterms:created>
  <dcterms:modified xsi:type="dcterms:W3CDTF">2019-08-04T11:41:19Z</dcterms:modified>
</cp:coreProperties>
</file>