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2" r:id="rId4"/>
    <p:sldId id="263" r:id="rId5"/>
    <p:sldId id="264" r:id="rId6"/>
    <p:sldId id="266" r:id="rId7"/>
    <p:sldId id="267" r:id="rId8"/>
    <p:sldId id="268" r:id="rId9"/>
    <p:sldId id="269" r:id="rId10"/>
    <p:sldId id="270" r:id="rId11"/>
    <p:sldId id="271" r:id="rId12"/>
    <p:sldId id="273" r:id="rId13"/>
    <p:sldId id="272" r:id="rId14"/>
    <p:sldId id="274" r:id="rId15"/>
    <p:sldId id="275" r:id="rId16"/>
    <p:sldId id="276" r:id="rId17"/>
    <p:sldId id="277" r:id="rId18"/>
    <p:sldId id="278" r:id="rId19"/>
    <p:sldId id="295" r:id="rId20"/>
    <p:sldId id="297" r:id="rId21"/>
    <p:sldId id="298" r:id="rId22"/>
    <p:sldId id="299" r:id="rId23"/>
    <p:sldId id="300" r:id="rId24"/>
    <p:sldId id="301" r:id="rId25"/>
    <p:sldId id="302" r:id="rId26"/>
    <p:sldId id="303" r:id="rId27"/>
    <p:sldId id="296" r:id="rId28"/>
    <p:sldId id="290" r:id="rId29"/>
    <p:sldId id="292" r:id="rId30"/>
    <p:sldId id="293" r:id="rId31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FF9933"/>
    <a:srgbClr val="FFFF4F"/>
    <a:srgbClr val="FF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0031" autoAdjust="0"/>
    <p:restoredTop sz="94624" autoAdjust="0"/>
  </p:normalViewPr>
  <p:slideViewPr>
    <p:cSldViewPr snapToGrid="0">
      <p:cViewPr varScale="1">
        <p:scale>
          <a:sx n="62" d="100"/>
          <a:sy n="62" d="100"/>
        </p:scale>
        <p:origin x="-1080" y="-216"/>
      </p:cViewPr>
      <p:guideLst>
        <p:guide orient="horz" pos="2381"/>
        <p:guide pos="336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B7448-E7CD-40BE-BEC5-AEAC87FB638E}" type="datetimeFigureOut">
              <a:rPr lang="fr-FR" smtClean="0"/>
              <a:pPr/>
              <a:t>16/07/2017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FFD3D-D34C-48CC-B0A3-CA07C44635C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4060667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B7448-E7CD-40BE-BEC5-AEAC87FB638E}" type="datetimeFigureOut">
              <a:rPr lang="fr-FR" smtClean="0"/>
              <a:pPr/>
              <a:t>16/07/2017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FFD3D-D34C-48CC-B0A3-CA07C44635C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840135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B7448-E7CD-40BE-BEC5-AEAC87FB638E}" type="datetimeFigureOut">
              <a:rPr lang="fr-FR" smtClean="0"/>
              <a:pPr/>
              <a:t>16/07/2017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FFD3D-D34C-48CC-B0A3-CA07C44635C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389239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B7448-E7CD-40BE-BEC5-AEAC87FB638E}" type="datetimeFigureOut">
              <a:rPr lang="fr-FR" smtClean="0"/>
              <a:pPr/>
              <a:t>16/07/2017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FFD3D-D34C-48CC-B0A3-CA07C44635C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038354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B7448-E7CD-40BE-BEC5-AEAC87FB638E}" type="datetimeFigureOut">
              <a:rPr lang="fr-FR" smtClean="0"/>
              <a:pPr/>
              <a:t>16/07/2017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FFD3D-D34C-48CC-B0A3-CA07C44635C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714234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B7448-E7CD-40BE-BEC5-AEAC87FB638E}" type="datetimeFigureOut">
              <a:rPr lang="fr-FR" smtClean="0"/>
              <a:pPr/>
              <a:t>16/07/2017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FFD3D-D34C-48CC-B0A3-CA07C44635C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129385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B7448-E7CD-40BE-BEC5-AEAC87FB638E}" type="datetimeFigureOut">
              <a:rPr lang="fr-FR" smtClean="0"/>
              <a:pPr/>
              <a:t>16/07/2017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FFD3D-D34C-48CC-B0A3-CA07C44635C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089350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B7448-E7CD-40BE-BEC5-AEAC87FB638E}" type="datetimeFigureOut">
              <a:rPr lang="fr-FR" smtClean="0"/>
              <a:pPr/>
              <a:t>16/07/2017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FFD3D-D34C-48CC-B0A3-CA07C44635C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672015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B7448-E7CD-40BE-BEC5-AEAC87FB638E}" type="datetimeFigureOut">
              <a:rPr lang="fr-FR" smtClean="0"/>
              <a:pPr/>
              <a:t>16/07/2017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FFD3D-D34C-48CC-B0A3-CA07C44635C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327205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B7448-E7CD-40BE-BEC5-AEAC87FB638E}" type="datetimeFigureOut">
              <a:rPr lang="fr-FR" smtClean="0"/>
              <a:pPr/>
              <a:t>16/07/2017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FFD3D-D34C-48CC-B0A3-CA07C44635C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684595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B7448-E7CD-40BE-BEC5-AEAC87FB638E}" type="datetimeFigureOut">
              <a:rPr lang="fr-FR" smtClean="0"/>
              <a:pPr/>
              <a:t>16/07/2017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FFD3D-D34C-48CC-B0A3-CA07C44635C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254902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B7448-E7CD-40BE-BEC5-AEAC87FB638E}" type="datetimeFigureOut">
              <a:rPr lang="fr-FR" smtClean="0"/>
              <a:pPr/>
              <a:t>16/07/2017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BFFD3D-D34C-48CC-B0A3-CA07C44635C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269203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22182239"/>
              </p:ext>
            </p:extLst>
          </p:nvPr>
        </p:nvGraphicFramePr>
        <p:xfrm>
          <a:off x="18042" y="1719933"/>
          <a:ext cx="10691827" cy="57974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8931">
                  <a:extLst>
                    <a:ext uri="{9D8B030D-6E8A-4147-A177-3AD203B41FA5}">
                      <a16:colId xmlns="" xmlns:a16="http://schemas.microsoft.com/office/drawing/2014/main" val="669910308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3818970870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1350863329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1743671804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31723524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4176691872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2991796029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871742924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2818125947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405226272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4269007384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3161869542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3965985784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4221876775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1812141657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1278561060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2750815322"/>
                    </a:ext>
                  </a:extLst>
                </a:gridCol>
              </a:tblGrid>
              <a:tr h="1254579">
                <a:tc gridSpan="17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14886741"/>
                  </a:ext>
                </a:extLst>
              </a:tr>
              <a:tr h="1254579">
                <a:tc gridSpan="17">
                  <a:txBody>
                    <a:bodyPr/>
                    <a:lstStyle/>
                    <a:p>
                      <a:pPr algn="ctr"/>
                      <a:r>
                        <a:rPr lang="fr-FR" sz="6600" dirty="0" smtClean="0">
                          <a:latin typeface="Romande" pitchFamily="2" charset="2"/>
                        </a:rPr>
                        <a:t>Septembre</a:t>
                      </a:r>
                      <a:endParaRPr lang="fr-FR" sz="6600" dirty="0">
                        <a:latin typeface="Romande" pitchFamily="2" charset="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sz="6600" dirty="0">
                        <a:latin typeface="Action Jackson" panose="000004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33700832"/>
                  </a:ext>
                </a:extLst>
              </a:tr>
              <a:tr h="691245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anose="030F0702030302020204" pitchFamily="66" charset="0"/>
                        </a:rPr>
                        <a:t>28</a:t>
                      </a:r>
                      <a:endParaRPr lang="fr-FR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anose="030F0702030302020204" pitchFamily="66" charset="0"/>
                        </a:rPr>
                        <a:t>29</a:t>
                      </a:r>
                      <a:endParaRPr lang="fr-FR" sz="2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anose="030F0702030302020204" pitchFamily="66" charset="0"/>
                        </a:rPr>
                        <a:t>30</a:t>
                      </a:r>
                      <a:endParaRPr lang="fr-FR" sz="2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anose="030F0702030302020204" pitchFamily="66" charset="0"/>
                        </a:rPr>
                        <a:t>31</a:t>
                      </a:r>
                      <a:endParaRPr lang="fr-FR" sz="2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anose="030F0702030302020204" pitchFamily="66" charset="0"/>
                        </a:rPr>
                        <a:t>6</a:t>
                      </a:r>
                      <a:endParaRPr lang="fr-FR" sz="2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anose="030F0702030302020204" pitchFamily="66" charset="0"/>
                        </a:rPr>
                        <a:t>7</a:t>
                      </a:r>
                      <a:endParaRPr lang="fr-FR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anose="030F0702030302020204" pitchFamily="66" charset="0"/>
                        </a:rPr>
                        <a:t>8</a:t>
                      </a:r>
                      <a:endParaRPr lang="fr-FR" sz="2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anose="030F0702030302020204" pitchFamily="66" charset="0"/>
                        </a:rPr>
                        <a:t>9</a:t>
                      </a:r>
                      <a:endParaRPr lang="fr-FR" sz="2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anose="030F0702030302020204" pitchFamily="66" charset="0"/>
                        </a:rPr>
                        <a:t>10</a:t>
                      </a:r>
                      <a:endParaRPr lang="fr-FR" sz="2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anose="030F0702030302020204" pitchFamily="66" charset="0"/>
                        </a:rPr>
                        <a:t>11</a:t>
                      </a:r>
                      <a:endParaRPr lang="fr-FR" sz="2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anose="030F0702030302020204" pitchFamily="66" charset="0"/>
                        </a:rPr>
                        <a:t>12</a:t>
                      </a:r>
                      <a:endParaRPr lang="fr-FR" sz="2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anose="030F0702030302020204" pitchFamily="66" charset="0"/>
                        </a:rPr>
                        <a:t>13</a:t>
                      </a:r>
                      <a:endParaRPr lang="fr-FR" sz="2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79925902"/>
                  </a:ext>
                </a:extLst>
              </a:tr>
              <a:tr h="691245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L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J</a:t>
                      </a:r>
                    </a:p>
                  </a:txBody>
                  <a:tcPr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03057459"/>
                  </a:ext>
                </a:extLst>
              </a:tr>
              <a:tr h="1254579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64139029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598" y="3562660"/>
            <a:ext cx="763019" cy="698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Image 9" descr="g17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711186"/>
            <a:ext cx="10691813" cy="2601794"/>
          </a:xfrm>
          <a:prstGeom prst="rect">
            <a:avLst/>
          </a:prstGeom>
        </p:spPr>
      </p:pic>
      <p:cxnSp>
        <p:nvCxnSpPr>
          <p:cNvPr id="11" name="Connecteur droit 10"/>
          <p:cNvCxnSpPr/>
          <p:nvPr/>
        </p:nvCxnSpPr>
        <p:spPr>
          <a:xfrm flipH="1" flipV="1">
            <a:off x="2530840" y="2931289"/>
            <a:ext cx="9161" cy="4558074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769256" y="2931881"/>
            <a:ext cx="17417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600" dirty="0" smtClean="0">
                <a:latin typeface="Romande" pitchFamily="2" charset="2"/>
              </a:rPr>
              <a:t>Août</a:t>
            </a:r>
            <a:endParaRPr lang="fr-CH" sz="6600" dirty="0"/>
          </a:p>
        </p:txBody>
      </p:sp>
      <p:sp>
        <p:nvSpPr>
          <p:cNvPr id="14" name="ZoneTexte 13"/>
          <p:cNvSpPr txBox="1"/>
          <p:nvPr/>
        </p:nvSpPr>
        <p:spPr>
          <a:xfrm>
            <a:off x="3831828" y="1803736"/>
            <a:ext cx="26560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600" dirty="0" smtClean="0">
                <a:solidFill>
                  <a:srgbClr val="FF33CC"/>
                </a:solidFill>
                <a:latin typeface="Paper Banner" pitchFamily="1" charset="0"/>
              </a:rPr>
              <a:t>ETE</a:t>
            </a:r>
            <a:endParaRPr lang="fr-FR" sz="6600" dirty="0">
              <a:solidFill>
                <a:srgbClr val="FF33CC"/>
              </a:solidFill>
              <a:latin typeface="Paper Banner" pitchFamily="1" charset="0"/>
            </a:endParaRPr>
          </a:p>
        </p:txBody>
      </p:sp>
      <p:grpSp>
        <p:nvGrpSpPr>
          <p:cNvPr id="18" name="Groupe 17"/>
          <p:cNvGrpSpPr/>
          <p:nvPr/>
        </p:nvGrpSpPr>
        <p:grpSpPr>
          <a:xfrm>
            <a:off x="992739" y="1654629"/>
            <a:ext cx="2287489" cy="1326486"/>
            <a:chOff x="702454" y="1654629"/>
            <a:chExt cx="2287489" cy="1326486"/>
          </a:xfrm>
        </p:grpSpPr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19970">
              <a:off x="702454" y="1682663"/>
              <a:ext cx="763490" cy="1298452"/>
            </a:xfrm>
            <a:prstGeom prst="rect">
              <a:avLst/>
            </a:prstGeom>
          </p:spPr>
        </p:pic>
        <p:pic>
          <p:nvPicPr>
            <p:cNvPr id="16" name="Image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54473">
              <a:off x="1361671" y="1804935"/>
              <a:ext cx="771929" cy="1063718"/>
            </a:xfrm>
            <a:prstGeom prst="rect">
              <a:avLst/>
            </a:prstGeom>
          </p:spPr>
        </p:pic>
        <p:pic>
          <p:nvPicPr>
            <p:cNvPr id="17" name="Image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7229" y="1654629"/>
              <a:ext cx="962714" cy="962714"/>
            </a:xfrm>
            <a:prstGeom prst="rect">
              <a:avLst/>
            </a:prstGeom>
          </p:spPr>
        </p:pic>
      </p:grpSp>
      <p:grpSp>
        <p:nvGrpSpPr>
          <p:cNvPr id="19" name="Groupe 18"/>
          <p:cNvGrpSpPr/>
          <p:nvPr/>
        </p:nvGrpSpPr>
        <p:grpSpPr>
          <a:xfrm>
            <a:off x="6733138" y="1661887"/>
            <a:ext cx="2287489" cy="1326486"/>
            <a:chOff x="702454" y="1654629"/>
            <a:chExt cx="2287489" cy="1326486"/>
          </a:xfrm>
        </p:grpSpPr>
        <p:pic>
          <p:nvPicPr>
            <p:cNvPr id="20" name="Image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19970">
              <a:off x="702454" y="1682663"/>
              <a:ext cx="763490" cy="1298452"/>
            </a:xfrm>
            <a:prstGeom prst="rect">
              <a:avLst/>
            </a:prstGeom>
          </p:spPr>
        </p:pic>
        <p:pic>
          <p:nvPicPr>
            <p:cNvPr id="21" name="Image 2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54473">
              <a:off x="1361671" y="1804935"/>
              <a:ext cx="771929" cy="1063718"/>
            </a:xfrm>
            <a:prstGeom prst="rect">
              <a:avLst/>
            </a:prstGeom>
          </p:spPr>
        </p:pic>
        <p:pic>
          <p:nvPicPr>
            <p:cNvPr id="22" name="Image 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7229" y="1654629"/>
              <a:ext cx="962714" cy="9627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166659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10720239"/>
              </p:ext>
            </p:extLst>
          </p:nvPr>
        </p:nvGraphicFramePr>
        <p:xfrm>
          <a:off x="0" y="1719938"/>
          <a:ext cx="10691827" cy="57974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8931">
                  <a:extLst>
                    <a:ext uri="{9D8B030D-6E8A-4147-A177-3AD203B41FA5}">
                      <a16:colId xmlns="" xmlns:a16="http://schemas.microsoft.com/office/drawing/2014/main" val="669910308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3818970870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1350863329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1743671804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31723524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4176691872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2991796029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871742924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2818125947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405226272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4269007384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3161869542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3965985784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4221876775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1812141657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1278561060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4064473425"/>
                    </a:ext>
                  </a:extLst>
                </a:gridCol>
              </a:tblGrid>
              <a:tr h="1254579">
                <a:tc gridSpan="17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14886741"/>
                  </a:ext>
                </a:extLst>
              </a:tr>
              <a:tr h="1254579">
                <a:tc gridSpan="17">
                  <a:txBody>
                    <a:bodyPr/>
                    <a:lstStyle/>
                    <a:p>
                      <a:pPr algn="ctr"/>
                      <a:r>
                        <a:rPr lang="fr-FR" sz="6600" dirty="0">
                          <a:latin typeface="Action Jackson" panose="00000400000000000000" pitchFamily="2" charset="0"/>
                        </a:rPr>
                        <a:t>  </a:t>
                      </a:r>
                      <a:r>
                        <a:rPr lang="fr-FR" sz="6600" dirty="0" smtClean="0">
                          <a:latin typeface="Romande" pitchFamily="2" charset="2"/>
                        </a:rPr>
                        <a:t>Février</a:t>
                      </a:r>
                      <a:endParaRPr lang="fr-FR" sz="6600" dirty="0">
                        <a:latin typeface="Romande" pitchFamily="2" charset="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sz="6600" dirty="0">
                        <a:latin typeface="Action Jackson" panose="000004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33700832"/>
                  </a:ext>
                </a:extLst>
              </a:tr>
              <a:tr h="691245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anose="030F0702030302020204" pitchFamily="66" charset="0"/>
                        </a:rPr>
                        <a:t>28</a:t>
                      </a:r>
                      <a:endParaRPr lang="fr-FR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anose="030F0702030302020204" pitchFamily="66" charset="0"/>
                        </a:rPr>
                        <a:t>29</a:t>
                      </a:r>
                      <a:endParaRPr lang="fr-FR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anose="030F0702030302020204" pitchFamily="66" charset="0"/>
                        </a:rPr>
                        <a:t>30</a:t>
                      </a:r>
                      <a:endParaRPr lang="fr-FR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anose="030F0702030302020204" pitchFamily="66" charset="0"/>
                        </a:rPr>
                        <a:t>31</a:t>
                      </a:r>
                      <a:endParaRPr lang="fr-FR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anose="030F0702030302020204" pitchFamily="66" charset="0"/>
                        </a:rPr>
                        <a:t>1</a:t>
                      </a:r>
                      <a:endParaRPr lang="fr-FR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anose="030F0702030302020204" pitchFamily="66" charset="0"/>
                        </a:rPr>
                        <a:t>6</a:t>
                      </a:r>
                      <a:endParaRPr lang="fr-FR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anose="030F0702030302020204" pitchFamily="66" charset="0"/>
                        </a:rPr>
                        <a:t>7</a:t>
                      </a:r>
                      <a:endParaRPr lang="fr-FR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anose="030F0702030302020204" pitchFamily="66" charset="0"/>
                        </a:rPr>
                        <a:t>8</a:t>
                      </a:r>
                      <a:endParaRPr lang="fr-FR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anose="030F0702030302020204" pitchFamily="66" charset="0"/>
                        </a:rPr>
                        <a:t>9</a:t>
                      </a:r>
                      <a:endParaRPr lang="fr-FR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anose="030F0702030302020204" pitchFamily="66" charset="0"/>
                        </a:rPr>
                        <a:t>10</a:t>
                      </a:r>
                      <a:endParaRPr lang="fr-FR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anose="030F0702030302020204" pitchFamily="66" charset="0"/>
                        </a:rPr>
                        <a:t>11</a:t>
                      </a:r>
                      <a:endParaRPr lang="fr-FR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anose="030F0702030302020204" pitchFamily="66" charset="0"/>
                        </a:rPr>
                        <a:t>12</a:t>
                      </a:r>
                      <a:endParaRPr lang="fr-FR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anose="030F0702030302020204" pitchFamily="66" charset="0"/>
                        </a:rPr>
                        <a:t>13</a:t>
                      </a:r>
                      <a:endParaRPr lang="fr-FR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79925902"/>
                  </a:ext>
                </a:extLst>
              </a:tr>
              <a:tr h="691245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D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L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M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M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J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V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D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L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M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M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J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V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S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D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L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M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28717571"/>
                  </a:ext>
                </a:extLst>
              </a:tr>
              <a:tr h="1254579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64139029"/>
                  </a:ext>
                </a:extLst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209" y="3270798"/>
            <a:ext cx="983734" cy="927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Image 7" descr="g17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711186"/>
            <a:ext cx="10691813" cy="2601794"/>
          </a:xfrm>
          <a:prstGeom prst="rect">
            <a:avLst/>
          </a:prstGeom>
        </p:spPr>
      </p:pic>
      <p:cxnSp>
        <p:nvCxnSpPr>
          <p:cNvPr id="9" name="Connecteur droit 8"/>
          <p:cNvCxnSpPr/>
          <p:nvPr/>
        </p:nvCxnSpPr>
        <p:spPr>
          <a:xfrm flipH="1" flipV="1">
            <a:off x="2480784" y="2942529"/>
            <a:ext cx="27304" cy="4515544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3744664" y="1803733"/>
            <a:ext cx="338183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600" dirty="0" smtClean="0">
                <a:solidFill>
                  <a:srgbClr val="FF33CC"/>
                </a:solidFill>
                <a:latin typeface="Paper Banner" pitchFamily="1" charset="0"/>
              </a:rPr>
              <a:t>HIVER</a:t>
            </a:r>
            <a:endParaRPr lang="fr-FR" sz="6600" dirty="0">
              <a:solidFill>
                <a:srgbClr val="FF33CC"/>
              </a:solidFill>
              <a:latin typeface="Paper Banner" pitchFamily="1" charset="0"/>
            </a:endParaRPr>
          </a:p>
        </p:txBody>
      </p:sp>
      <p:grpSp>
        <p:nvGrpSpPr>
          <p:cNvPr id="11" name="Groupe 10"/>
          <p:cNvGrpSpPr/>
          <p:nvPr/>
        </p:nvGrpSpPr>
        <p:grpSpPr>
          <a:xfrm>
            <a:off x="7527712" y="1502230"/>
            <a:ext cx="2465374" cy="1454810"/>
            <a:chOff x="727769" y="1524001"/>
            <a:chExt cx="2465374" cy="1454810"/>
          </a:xfrm>
        </p:grpSpPr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96071">
              <a:off x="727769" y="1669143"/>
              <a:ext cx="1073928" cy="1309668"/>
            </a:xfrm>
            <a:prstGeom prst="rect">
              <a:avLst/>
            </a:prstGeom>
          </p:spPr>
        </p:pic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17498">
              <a:off x="1672219" y="1524001"/>
              <a:ext cx="965384" cy="928914"/>
            </a:xfrm>
            <a:prstGeom prst="rect">
              <a:avLst/>
            </a:prstGeom>
          </p:spPr>
        </p:pic>
        <p:pic>
          <p:nvPicPr>
            <p:cNvPr id="14" name="Image 13" descr="Mitten Pair_2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20753032">
              <a:off x="2234590" y="1863429"/>
              <a:ext cx="958553" cy="1051675"/>
            </a:xfrm>
            <a:prstGeom prst="rect">
              <a:avLst/>
            </a:prstGeom>
          </p:spPr>
        </p:pic>
      </p:grpSp>
      <p:grpSp>
        <p:nvGrpSpPr>
          <p:cNvPr id="15" name="Groupe 14"/>
          <p:cNvGrpSpPr/>
          <p:nvPr/>
        </p:nvGrpSpPr>
        <p:grpSpPr>
          <a:xfrm>
            <a:off x="727769" y="1524001"/>
            <a:ext cx="2465374" cy="1454810"/>
            <a:chOff x="727769" y="1524001"/>
            <a:chExt cx="2465374" cy="1454810"/>
          </a:xfrm>
        </p:grpSpPr>
        <p:pic>
          <p:nvPicPr>
            <p:cNvPr id="16" name="Image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96071">
              <a:off x="727769" y="1669143"/>
              <a:ext cx="1073928" cy="1309668"/>
            </a:xfrm>
            <a:prstGeom prst="rect">
              <a:avLst/>
            </a:prstGeom>
          </p:spPr>
        </p:pic>
        <p:pic>
          <p:nvPicPr>
            <p:cNvPr id="17" name="Image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17498">
              <a:off x="1672219" y="1524001"/>
              <a:ext cx="965384" cy="928914"/>
            </a:xfrm>
            <a:prstGeom prst="rect">
              <a:avLst/>
            </a:prstGeom>
          </p:spPr>
        </p:pic>
        <p:pic>
          <p:nvPicPr>
            <p:cNvPr id="18" name="Image 17" descr="Mitten Pair_2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20753032">
              <a:off x="2234590" y="1863429"/>
              <a:ext cx="958553" cy="10516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10292672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301266267"/>
              </p:ext>
            </p:extLst>
          </p:nvPr>
        </p:nvGraphicFramePr>
        <p:xfrm>
          <a:off x="0" y="1734452"/>
          <a:ext cx="10691827" cy="57974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8931">
                  <a:extLst>
                    <a:ext uri="{9D8B030D-6E8A-4147-A177-3AD203B41FA5}">
                      <a16:colId xmlns="" xmlns:a16="http://schemas.microsoft.com/office/drawing/2014/main" val="669910308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3818970870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1350863329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1743671804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31723524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4176691872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2991796029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871742924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2818125947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405226272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4269007384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3161869542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3965985784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4221876775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1812141657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1278561060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4064473425"/>
                    </a:ext>
                  </a:extLst>
                </a:gridCol>
              </a:tblGrid>
              <a:tr h="1254579">
                <a:tc gridSpan="17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14886741"/>
                  </a:ext>
                </a:extLst>
              </a:tr>
              <a:tr h="1254579">
                <a:tc gridSpan="17">
                  <a:txBody>
                    <a:bodyPr/>
                    <a:lstStyle/>
                    <a:p>
                      <a:pPr algn="ctr"/>
                      <a:r>
                        <a:rPr lang="fr-FR" sz="6600" dirty="0" smtClean="0">
                          <a:latin typeface="Romande" pitchFamily="2" charset="2"/>
                        </a:rPr>
                        <a:t>Février</a:t>
                      </a:r>
                      <a:endParaRPr lang="fr-FR" sz="6600" dirty="0">
                        <a:latin typeface="Romande" pitchFamily="2" charset="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sz="6600" dirty="0">
                        <a:latin typeface="Action Jackson" panose="000004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33700832"/>
                  </a:ext>
                </a:extLst>
              </a:tr>
              <a:tr h="691245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anose="030F0702030302020204" pitchFamily="66" charset="0"/>
                        </a:rPr>
                        <a:t>14</a:t>
                      </a:r>
                      <a:endParaRPr lang="fr-FR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anose="030F0702030302020204" pitchFamily="66" charset="0"/>
                        </a:rPr>
                        <a:t>15</a:t>
                      </a:r>
                      <a:endParaRPr lang="fr-FR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anose="030F0702030302020204" pitchFamily="66" charset="0"/>
                        </a:rPr>
                        <a:t>16</a:t>
                      </a:r>
                      <a:endParaRPr lang="fr-FR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anose="030F0702030302020204" pitchFamily="66" charset="0"/>
                        </a:rPr>
                        <a:t>17</a:t>
                      </a:r>
                      <a:endParaRPr lang="fr-FR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anose="030F0702030302020204" pitchFamily="66" charset="0"/>
                        </a:rPr>
                        <a:t>18</a:t>
                      </a:r>
                      <a:endParaRPr lang="fr-FR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anose="030F0702030302020204" pitchFamily="66" charset="0"/>
                        </a:rPr>
                        <a:t>19</a:t>
                      </a:r>
                      <a:endParaRPr lang="fr-FR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anose="030F0702030302020204" pitchFamily="66" charset="0"/>
                        </a:rPr>
                        <a:t>20</a:t>
                      </a:r>
                      <a:endParaRPr lang="fr-FR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anose="030F0702030302020204" pitchFamily="66" charset="0"/>
                        </a:rPr>
                        <a:t>21</a:t>
                      </a:r>
                      <a:endParaRPr lang="fr-FR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anose="030F0702030302020204" pitchFamily="66" charset="0"/>
                        </a:rPr>
                        <a:t>22</a:t>
                      </a:r>
                      <a:endParaRPr lang="fr-FR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anose="030F0702030302020204" pitchFamily="66" charset="0"/>
                        </a:rPr>
                        <a:t>23</a:t>
                      </a:r>
                      <a:endParaRPr lang="fr-FR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anose="030F0702030302020204" pitchFamily="66" charset="0"/>
                        </a:rPr>
                        <a:t>24</a:t>
                      </a:r>
                      <a:endParaRPr lang="fr-FR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anose="030F0702030302020204" pitchFamily="66" charset="0"/>
                        </a:rPr>
                        <a:t>25</a:t>
                      </a:r>
                      <a:endParaRPr lang="fr-FR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anose="030F0702030302020204" pitchFamily="66" charset="0"/>
                        </a:rPr>
                        <a:t>26</a:t>
                      </a:r>
                      <a:endParaRPr lang="fr-FR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anose="030F0702030302020204" pitchFamily="66" charset="0"/>
                        </a:rPr>
                        <a:t>27</a:t>
                      </a:r>
                      <a:endParaRPr lang="fr-FR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anose="030F0702030302020204" pitchFamily="66" charset="0"/>
                        </a:rPr>
                        <a:t>28</a:t>
                      </a:r>
                      <a:endParaRPr lang="fr-FR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anose="030F0702030302020204" pitchFamily="66" charset="0"/>
                        </a:rPr>
                        <a:t>1</a:t>
                      </a:r>
                      <a:endParaRPr lang="fr-FR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79925902"/>
                  </a:ext>
                </a:extLst>
              </a:tr>
              <a:tr h="691245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M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J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V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S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D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L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M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M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J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V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D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L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M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M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J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V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28717571"/>
                  </a:ext>
                </a:extLst>
              </a:tr>
              <a:tr h="1254579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64139029"/>
                  </a:ext>
                </a:extLst>
              </a:tr>
            </a:tbl>
          </a:graphicData>
        </a:graphic>
      </p:graphicFrame>
      <p:cxnSp>
        <p:nvCxnSpPr>
          <p:cNvPr id="3" name="Connecteur droit 2"/>
          <p:cNvCxnSpPr/>
          <p:nvPr/>
        </p:nvCxnSpPr>
        <p:spPr>
          <a:xfrm flipH="1" flipV="1">
            <a:off x="9433138" y="2972775"/>
            <a:ext cx="27304" cy="4515544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9" name="Image 8" descr="g17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711186"/>
            <a:ext cx="10691813" cy="2601794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3744664" y="1803733"/>
            <a:ext cx="338183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600" dirty="0" smtClean="0">
                <a:solidFill>
                  <a:srgbClr val="FF33CC"/>
                </a:solidFill>
                <a:latin typeface="Paper Banner" pitchFamily="1" charset="0"/>
              </a:rPr>
              <a:t>HIVER</a:t>
            </a:r>
            <a:endParaRPr lang="fr-FR" sz="6600" dirty="0">
              <a:solidFill>
                <a:srgbClr val="FF33CC"/>
              </a:solidFill>
              <a:latin typeface="Paper Banner" pitchFamily="1" charset="0"/>
            </a:endParaRPr>
          </a:p>
        </p:txBody>
      </p:sp>
      <p:grpSp>
        <p:nvGrpSpPr>
          <p:cNvPr id="11" name="Groupe 10"/>
          <p:cNvGrpSpPr/>
          <p:nvPr/>
        </p:nvGrpSpPr>
        <p:grpSpPr>
          <a:xfrm>
            <a:off x="727769" y="1524001"/>
            <a:ext cx="2465374" cy="1454810"/>
            <a:chOff x="727769" y="1524001"/>
            <a:chExt cx="2465374" cy="1454810"/>
          </a:xfrm>
        </p:grpSpPr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96071">
              <a:off x="727769" y="1669143"/>
              <a:ext cx="1073928" cy="1309668"/>
            </a:xfrm>
            <a:prstGeom prst="rect">
              <a:avLst/>
            </a:prstGeom>
          </p:spPr>
        </p:pic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17498">
              <a:off x="1672219" y="1524001"/>
              <a:ext cx="965384" cy="928914"/>
            </a:xfrm>
            <a:prstGeom prst="rect">
              <a:avLst/>
            </a:prstGeom>
          </p:spPr>
        </p:pic>
        <p:pic>
          <p:nvPicPr>
            <p:cNvPr id="14" name="Image 13" descr="Mitten Pair_2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20753032">
              <a:off x="2234590" y="1863429"/>
              <a:ext cx="958553" cy="1051675"/>
            </a:xfrm>
            <a:prstGeom prst="rect">
              <a:avLst/>
            </a:prstGeom>
          </p:spPr>
        </p:pic>
      </p:grpSp>
      <p:grpSp>
        <p:nvGrpSpPr>
          <p:cNvPr id="15" name="Groupe 14"/>
          <p:cNvGrpSpPr/>
          <p:nvPr/>
        </p:nvGrpSpPr>
        <p:grpSpPr>
          <a:xfrm>
            <a:off x="7527712" y="1502230"/>
            <a:ext cx="2465374" cy="1454810"/>
            <a:chOff x="727769" y="1524001"/>
            <a:chExt cx="2465374" cy="1454810"/>
          </a:xfrm>
        </p:grpSpPr>
        <p:pic>
          <p:nvPicPr>
            <p:cNvPr id="16" name="Image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96071">
              <a:off x="727769" y="1669143"/>
              <a:ext cx="1073928" cy="1309668"/>
            </a:xfrm>
            <a:prstGeom prst="rect">
              <a:avLst/>
            </a:prstGeom>
          </p:spPr>
        </p:pic>
        <p:pic>
          <p:nvPicPr>
            <p:cNvPr id="17" name="Image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17498">
              <a:off x="1672219" y="1524001"/>
              <a:ext cx="965384" cy="928914"/>
            </a:xfrm>
            <a:prstGeom prst="rect">
              <a:avLst/>
            </a:prstGeom>
          </p:spPr>
        </p:pic>
        <p:pic>
          <p:nvPicPr>
            <p:cNvPr id="18" name="Image 17" descr="Mitten Pair_2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20753032">
              <a:off x="2234590" y="1863429"/>
              <a:ext cx="958553" cy="10516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9079997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38403215"/>
              </p:ext>
            </p:extLst>
          </p:nvPr>
        </p:nvGraphicFramePr>
        <p:xfrm>
          <a:off x="0" y="1719938"/>
          <a:ext cx="10691827" cy="57974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8931">
                  <a:extLst>
                    <a:ext uri="{9D8B030D-6E8A-4147-A177-3AD203B41FA5}">
                      <a16:colId xmlns="" xmlns:a16="http://schemas.microsoft.com/office/drawing/2014/main" val="669910308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3818970870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1350863329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1743671804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31723524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4176691872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2991796029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871742924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2818125947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405226272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4269007384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3161869542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3965985784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4221876775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1812141657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1278561060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4064473425"/>
                    </a:ext>
                  </a:extLst>
                </a:gridCol>
              </a:tblGrid>
              <a:tr h="1254579">
                <a:tc gridSpan="17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14886741"/>
                  </a:ext>
                </a:extLst>
              </a:tr>
              <a:tr h="1254579">
                <a:tc gridSpan="17">
                  <a:txBody>
                    <a:bodyPr/>
                    <a:lstStyle/>
                    <a:p>
                      <a:pPr algn="ctr"/>
                      <a:r>
                        <a:rPr lang="fr-FR" sz="6600" dirty="0" smtClean="0">
                          <a:latin typeface="Romande" pitchFamily="2" charset="2"/>
                        </a:rPr>
                        <a:t>Mars</a:t>
                      </a:r>
                      <a:endParaRPr lang="fr-FR" sz="6600" dirty="0">
                        <a:latin typeface="Romande" pitchFamily="2" charset="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sz="6600" dirty="0">
                        <a:latin typeface="Action Jackson" panose="000004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33700832"/>
                  </a:ext>
                </a:extLst>
              </a:tr>
              <a:tr h="691245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anose="030F0702030302020204" pitchFamily="66" charset="0"/>
                        </a:rPr>
                        <a:t>6</a:t>
                      </a:r>
                      <a:endParaRPr lang="fr-FR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anose="030F0702030302020204" pitchFamily="66" charset="0"/>
                        </a:rPr>
                        <a:t>7</a:t>
                      </a:r>
                      <a:endParaRPr lang="fr-FR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anose="030F0702030302020204" pitchFamily="66" charset="0"/>
                        </a:rPr>
                        <a:t>8</a:t>
                      </a:r>
                      <a:endParaRPr lang="fr-FR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anose="030F0702030302020204" pitchFamily="66" charset="0"/>
                        </a:rPr>
                        <a:t>9</a:t>
                      </a:r>
                      <a:endParaRPr lang="fr-FR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anose="030F0702030302020204" pitchFamily="66" charset="0"/>
                        </a:rPr>
                        <a:t>10</a:t>
                      </a:r>
                      <a:endParaRPr lang="fr-FR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anose="030F0702030302020204" pitchFamily="66" charset="0"/>
                        </a:rPr>
                        <a:t>11</a:t>
                      </a:r>
                      <a:endParaRPr lang="fr-FR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anose="030F0702030302020204" pitchFamily="66" charset="0"/>
                        </a:rPr>
                        <a:t>12</a:t>
                      </a:r>
                      <a:endParaRPr lang="fr-FR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anose="030F0702030302020204" pitchFamily="66" charset="0"/>
                        </a:rPr>
                        <a:t>13</a:t>
                      </a:r>
                      <a:endParaRPr lang="fr-FR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anose="030F0702030302020204" pitchFamily="66" charset="0"/>
                        </a:rPr>
                        <a:t>14</a:t>
                      </a:r>
                      <a:endParaRPr lang="fr-FR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anose="030F0702030302020204" pitchFamily="66" charset="0"/>
                        </a:rPr>
                        <a:t>15</a:t>
                      </a:r>
                      <a:endParaRPr lang="fr-FR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anose="030F0702030302020204" pitchFamily="66" charset="0"/>
                        </a:rPr>
                        <a:t>16</a:t>
                      </a:r>
                      <a:endParaRPr lang="fr-FR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anose="030F0702030302020204" pitchFamily="66" charset="0"/>
                        </a:rPr>
                        <a:t>17</a:t>
                      </a:r>
                      <a:endParaRPr lang="fr-FR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anose="030F0702030302020204" pitchFamily="66" charset="0"/>
                        </a:rPr>
                        <a:t>18</a:t>
                      </a:r>
                      <a:endParaRPr lang="fr-FR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anose="030F0702030302020204" pitchFamily="66" charset="0"/>
                        </a:rPr>
                        <a:t>19</a:t>
                      </a:r>
                      <a:endParaRPr lang="fr-FR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79925902"/>
                  </a:ext>
                </a:extLst>
              </a:tr>
              <a:tr h="691245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D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L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M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M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J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V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D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L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M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M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J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V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D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L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28717571"/>
                  </a:ext>
                </a:extLst>
              </a:tr>
              <a:tr h="1254579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64139029"/>
                  </a:ext>
                </a:extLst>
              </a:tr>
            </a:tbl>
          </a:graphicData>
        </a:graphic>
      </p:graphicFrame>
      <p:pic>
        <p:nvPicPr>
          <p:cNvPr id="8" name="Image 7" descr="g17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711186"/>
            <a:ext cx="10691813" cy="2601794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3744664" y="1803733"/>
            <a:ext cx="338183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600" dirty="0" smtClean="0">
                <a:solidFill>
                  <a:srgbClr val="FF33CC"/>
                </a:solidFill>
                <a:latin typeface="Paper Banner" pitchFamily="1" charset="0"/>
              </a:rPr>
              <a:t>HIVER</a:t>
            </a:r>
            <a:endParaRPr lang="fr-FR" sz="6600" dirty="0">
              <a:solidFill>
                <a:srgbClr val="FF33CC"/>
              </a:solidFill>
              <a:latin typeface="Paper Banner" pitchFamily="1" charset="0"/>
            </a:endParaRPr>
          </a:p>
        </p:txBody>
      </p:sp>
      <p:grpSp>
        <p:nvGrpSpPr>
          <p:cNvPr id="10" name="Groupe 9"/>
          <p:cNvGrpSpPr/>
          <p:nvPr/>
        </p:nvGrpSpPr>
        <p:grpSpPr>
          <a:xfrm>
            <a:off x="7527712" y="1502230"/>
            <a:ext cx="2465374" cy="1454810"/>
            <a:chOff x="727769" y="1524001"/>
            <a:chExt cx="2465374" cy="1454810"/>
          </a:xfrm>
        </p:grpSpPr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96071">
              <a:off x="727769" y="1669143"/>
              <a:ext cx="1073928" cy="1309668"/>
            </a:xfrm>
            <a:prstGeom prst="rect">
              <a:avLst/>
            </a:prstGeom>
          </p:spPr>
        </p:pic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17498">
              <a:off x="1672219" y="1524001"/>
              <a:ext cx="965384" cy="928914"/>
            </a:xfrm>
            <a:prstGeom prst="rect">
              <a:avLst/>
            </a:prstGeom>
          </p:spPr>
        </p:pic>
        <p:pic>
          <p:nvPicPr>
            <p:cNvPr id="13" name="Image 12" descr="Mitten Pair_2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20753032">
              <a:off x="2234590" y="1863429"/>
              <a:ext cx="958553" cy="1051675"/>
            </a:xfrm>
            <a:prstGeom prst="rect">
              <a:avLst/>
            </a:prstGeom>
          </p:spPr>
        </p:pic>
      </p:grpSp>
      <p:grpSp>
        <p:nvGrpSpPr>
          <p:cNvPr id="14" name="Groupe 13"/>
          <p:cNvGrpSpPr/>
          <p:nvPr/>
        </p:nvGrpSpPr>
        <p:grpSpPr>
          <a:xfrm>
            <a:off x="742283" y="1509487"/>
            <a:ext cx="2465374" cy="1454810"/>
            <a:chOff x="727769" y="1524001"/>
            <a:chExt cx="2465374" cy="1454810"/>
          </a:xfrm>
        </p:grpSpPr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96071">
              <a:off x="727769" y="1669143"/>
              <a:ext cx="1073928" cy="1309668"/>
            </a:xfrm>
            <a:prstGeom prst="rect">
              <a:avLst/>
            </a:prstGeom>
          </p:spPr>
        </p:pic>
        <p:pic>
          <p:nvPicPr>
            <p:cNvPr id="16" name="Image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17498">
              <a:off x="1672219" y="1524001"/>
              <a:ext cx="965384" cy="928914"/>
            </a:xfrm>
            <a:prstGeom prst="rect">
              <a:avLst/>
            </a:prstGeom>
          </p:spPr>
        </p:pic>
        <p:pic>
          <p:nvPicPr>
            <p:cNvPr id="17" name="Image 16" descr="Mitten Pair_2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20753032">
              <a:off x="2234590" y="1863429"/>
              <a:ext cx="958553" cy="10516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31767583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72239743"/>
              </p:ext>
            </p:extLst>
          </p:nvPr>
        </p:nvGraphicFramePr>
        <p:xfrm>
          <a:off x="0" y="1748966"/>
          <a:ext cx="10691827" cy="57974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8931">
                  <a:extLst>
                    <a:ext uri="{9D8B030D-6E8A-4147-A177-3AD203B41FA5}">
                      <a16:colId xmlns="" xmlns:a16="http://schemas.microsoft.com/office/drawing/2014/main" val="669910308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3818970870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1350863329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1743671804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31723524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4176691872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2991796029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871742924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2818125947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405226272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4269007384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3161869542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3965985784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4221876775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1812141657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1278561060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4064473425"/>
                    </a:ext>
                  </a:extLst>
                </a:gridCol>
              </a:tblGrid>
              <a:tr h="1254579">
                <a:tc gridSpan="17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14886741"/>
                  </a:ext>
                </a:extLst>
              </a:tr>
              <a:tr h="1254579">
                <a:tc gridSpan="17">
                  <a:txBody>
                    <a:bodyPr/>
                    <a:lstStyle/>
                    <a:p>
                      <a:pPr algn="ctr"/>
                      <a:r>
                        <a:rPr lang="fr-FR" sz="6600" dirty="0">
                          <a:latin typeface="Action Jackson" panose="00000400000000000000" pitchFamily="2" charset="0"/>
                        </a:rPr>
                        <a:t> </a:t>
                      </a:r>
                      <a:r>
                        <a:rPr lang="fr-FR" sz="6600" dirty="0" smtClean="0">
                          <a:latin typeface="Action Jackson" panose="00000400000000000000" pitchFamily="2" charset="0"/>
                        </a:rPr>
                        <a:t>  </a:t>
                      </a:r>
                      <a:r>
                        <a:rPr lang="fr-FR" sz="6600" dirty="0" smtClean="0">
                          <a:latin typeface="Romande" pitchFamily="2" charset="2"/>
                        </a:rPr>
                        <a:t>Mars</a:t>
                      </a:r>
                      <a:r>
                        <a:rPr lang="fr-FR" sz="6600" dirty="0" smtClean="0">
                          <a:latin typeface="Action Jackson" panose="00000400000000000000" pitchFamily="2" charset="0"/>
                        </a:rPr>
                        <a:t>     </a:t>
                      </a:r>
                      <a:r>
                        <a:rPr lang="fr-FR" sz="6600" baseline="0" dirty="0" smtClean="0">
                          <a:latin typeface="Action Jackson" panose="00000400000000000000" pitchFamily="2" charset="0"/>
                        </a:rPr>
                        <a:t> </a:t>
                      </a:r>
                      <a:r>
                        <a:rPr lang="fr-FR" sz="6600" dirty="0" smtClean="0">
                          <a:latin typeface="Romande" pitchFamily="2" charset="2"/>
                        </a:rPr>
                        <a:t>Avril</a:t>
                      </a:r>
                      <a:endParaRPr lang="fr-FR" sz="6600" dirty="0">
                        <a:latin typeface="Romande" pitchFamily="2" charset="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sz="6600" dirty="0">
                        <a:latin typeface="Action Jackson" panose="000004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33700832"/>
                  </a:ext>
                </a:extLst>
              </a:tr>
              <a:tr h="691245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anose="030F0702030302020204" pitchFamily="66" charset="0"/>
                        </a:rPr>
                        <a:t>20</a:t>
                      </a:r>
                      <a:endParaRPr lang="fr-FR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anose="030F0702030302020204" pitchFamily="66" charset="0"/>
                        </a:rPr>
                        <a:t>21</a:t>
                      </a:r>
                      <a:endParaRPr lang="fr-FR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anose="030F0702030302020204" pitchFamily="66" charset="0"/>
                        </a:rPr>
                        <a:t>22</a:t>
                      </a:r>
                      <a:endParaRPr lang="fr-FR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anose="030F0702030302020204" pitchFamily="66" charset="0"/>
                        </a:rPr>
                        <a:t>23</a:t>
                      </a:r>
                      <a:endParaRPr lang="fr-FR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anose="030F0702030302020204" pitchFamily="66" charset="0"/>
                        </a:rPr>
                        <a:t>24</a:t>
                      </a:r>
                      <a:endParaRPr lang="fr-FR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anose="030F0702030302020204" pitchFamily="66" charset="0"/>
                        </a:rPr>
                        <a:t>25</a:t>
                      </a:r>
                      <a:endParaRPr lang="fr-FR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anose="030F0702030302020204" pitchFamily="66" charset="0"/>
                        </a:rPr>
                        <a:t>26</a:t>
                      </a:r>
                      <a:endParaRPr lang="fr-FR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anose="030F0702030302020204" pitchFamily="66" charset="0"/>
                        </a:rPr>
                        <a:t>27</a:t>
                      </a:r>
                      <a:endParaRPr lang="fr-FR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anose="030F0702030302020204" pitchFamily="66" charset="0"/>
                        </a:rPr>
                        <a:t>28</a:t>
                      </a:r>
                      <a:endParaRPr lang="fr-FR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anose="030F0702030302020204" pitchFamily="66" charset="0"/>
                        </a:rPr>
                        <a:t>29</a:t>
                      </a:r>
                      <a:endParaRPr lang="fr-FR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anose="030F0702030302020204" pitchFamily="66" charset="0"/>
                        </a:rPr>
                        <a:t>30</a:t>
                      </a:r>
                      <a:endParaRPr lang="fr-FR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anose="030F0702030302020204" pitchFamily="66" charset="0"/>
                        </a:rPr>
                        <a:t>31</a:t>
                      </a:r>
                      <a:endParaRPr lang="fr-FR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1</a:t>
                      </a:r>
                    </a:p>
                  </a:txBody>
                  <a:tcPr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2</a:t>
                      </a:r>
                    </a:p>
                  </a:txBody>
                  <a:tcPr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3</a:t>
                      </a:r>
                    </a:p>
                  </a:txBody>
                  <a:tcPr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4</a:t>
                      </a:r>
                    </a:p>
                  </a:txBody>
                  <a:tcPr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5</a:t>
                      </a:r>
                    </a:p>
                  </a:txBody>
                  <a:tcPr>
                    <a:solidFill>
                      <a:srgbClr val="FF33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79925902"/>
                  </a:ext>
                </a:extLst>
              </a:tr>
              <a:tr h="691245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M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M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J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V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D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L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M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M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J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V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S</a:t>
                      </a:r>
                    </a:p>
                  </a:txBody>
                  <a:tcPr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D</a:t>
                      </a:r>
                    </a:p>
                  </a:txBody>
                  <a:tcPr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L</a:t>
                      </a:r>
                    </a:p>
                  </a:txBody>
                  <a:tcPr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M</a:t>
                      </a:r>
                    </a:p>
                  </a:txBody>
                  <a:tcPr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M</a:t>
                      </a:r>
                    </a:p>
                  </a:txBody>
                  <a:tcPr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J</a:t>
                      </a:r>
                    </a:p>
                  </a:txBody>
                  <a:tcPr>
                    <a:solidFill>
                      <a:srgbClr val="FF33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28717571"/>
                  </a:ext>
                </a:extLst>
              </a:tr>
              <a:tr h="1254579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64139029"/>
                  </a:ext>
                </a:extLst>
              </a:tr>
            </a:tbl>
          </a:graphicData>
        </a:graphic>
      </p:graphicFrame>
      <p:cxnSp>
        <p:nvCxnSpPr>
          <p:cNvPr id="5" name="Connecteur droit 4"/>
          <p:cNvCxnSpPr/>
          <p:nvPr/>
        </p:nvCxnSpPr>
        <p:spPr>
          <a:xfrm flipH="1" flipV="1">
            <a:off x="7513611" y="3016316"/>
            <a:ext cx="27304" cy="4515544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1" name="Image 10" descr="g17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711186"/>
            <a:ext cx="10691813" cy="2601794"/>
          </a:xfrm>
          <a:prstGeom prst="rect">
            <a:avLst/>
          </a:prstGeom>
        </p:spPr>
      </p:pic>
      <p:cxnSp>
        <p:nvCxnSpPr>
          <p:cNvPr id="12" name="Connecteur droit 11"/>
          <p:cNvCxnSpPr/>
          <p:nvPr/>
        </p:nvCxnSpPr>
        <p:spPr>
          <a:xfrm flipV="1">
            <a:off x="564156" y="1734452"/>
            <a:ext cx="0" cy="1251859"/>
          </a:xfrm>
          <a:prstGeom prst="line">
            <a:avLst/>
          </a:prstGeom>
          <a:ln w="76200">
            <a:solidFill>
              <a:srgbClr val="FF33CC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2351312" y="1803733"/>
            <a:ext cx="58202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600" dirty="0" smtClean="0">
                <a:solidFill>
                  <a:srgbClr val="FF33CC"/>
                </a:solidFill>
                <a:latin typeface="Paper Banner" pitchFamily="1" charset="0"/>
              </a:rPr>
              <a:t>PRINTEMPS</a:t>
            </a:r>
            <a:endParaRPr lang="fr-FR" sz="6600" dirty="0">
              <a:solidFill>
                <a:srgbClr val="FF33CC"/>
              </a:solidFill>
              <a:latin typeface="Paper Banner" pitchFamily="1" charset="0"/>
            </a:endParaRPr>
          </a:p>
        </p:txBody>
      </p:sp>
      <p:pic>
        <p:nvPicPr>
          <p:cNvPr id="14" name="Picture 2" descr="Spring Easter Bunn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8228" y="3483429"/>
            <a:ext cx="700925" cy="696685"/>
          </a:xfrm>
          <a:prstGeom prst="rect">
            <a:avLst/>
          </a:prstGeom>
          <a:noFill/>
        </p:spPr>
      </p:pic>
      <p:grpSp>
        <p:nvGrpSpPr>
          <p:cNvPr id="17" name="Groupe 16"/>
          <p:cNvGrpSpPr/>
          <p:nvPr/>
        </p:nvGrpSpPr>
        <p:grpSpPr>
          <a:xfrm>
            <a:off x="8205385" y="1509487"/>
            <a:ext cx="2002833" cy="1648594"/>
            <a:chOff x="8205385" y="1509487"/>
            <a:chExt cx="2002833" cy="1648594"/>
          </a:xfrm>
        </p:grpSpPr>
        <p:pic>
          <p:nvPicPr>
            <p:cNvPr id="16" name="Image 15" descr="Flower_Pink_Blue Cluster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5179221">
              <a:off x="8795879" y="1745742"/>
              <a:ext cx="1334357" cy="1490321"/>
            </a:xfrm>
            <a:prstGeom prst="rect">
              <a:avLst/>
            </a:prstGeom>
          </p:spPr>
        </p:pic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28704">
              <a:off x="8205385" y="1509487"/>
              <a:ext cx="1371839" cy="1165527"/>
            </a:xfrm>
            <a:prstGeom prst="rect">
              <a:avLst/>
            </a:prstGeom>
          </p:spPr>
        </p:pic>
      </p:grpSp>
      <p:pic>
        <p:nvPicPr>
          <p:cNvPr id="18" name="Imag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62" y="1714136"/>
            <a:ext cx="1230218" cy="125589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401248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8742766"/>
              </p:ext>
            </p:extLst>
          </p:nvPr>
        </p:nvGraphicFramePr>
        <p:xfrm>
          <a:off x="0" y="1719938"/>
          <a:ext cx="10691827" cy="57974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8931">
                  <a:extLst>
                    <a:ext uri="{9D8B030D-6E8A-4147-A177-3AD203B41FA5}">
                      <a16:colId xmlns="" xmlns:a16="http://schemas.microsoft.com/office/drawing/2014/main" val="669910308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3818970870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1350863329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1743671804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31723524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4176691872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2991796029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871742924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2818125947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405226272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4269007384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3161869542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3965985784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4221876775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1812141657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1278561060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4064473425"/>
                    </a:ext>
                  </a:extLst>
                </a:gridCol>
              </a:tblGrid>
              <a:tr h="1254579">
                <a:tc gridSpan="17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14886741"/>
                  </a:ext>
                </a:extLst>
              </a:tr>
              <a:tr h="1254579">
                <a:tc gridSpan="17">
                  <a:txBody>
                    <a:bodyPr/>
                    <a:lstStyle/>
                    <a:p>
                      <a:pPr algn="ctr"/>
                      <a:r>
                        <a:rPr lang="fr-FR" sz="6600" dirty="0" smtClean="0">
                          <a:latin typeface="Romande" pitchFamily="2" charset="2"/>
                        </a:rPr>
                        <a:t>Avril</a:t>
                      </a:r>
                      <a:endParaRPr lang="fr-FR" sz="6600" dirty="0">
                        <a:latin typeface="Romande" pitchFamily="2" charset="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sz="6600" dirty="0">
                        <a:latin typeface="Action Jackson" panose="000004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33700832"/>
                  </a:ext>
                </a:extLst>
              </a:tr>
              <a:tr h="691245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anose="030F0702030302020204" pitchFamily="66" charset="0"/>
                        </a:rPr>
                        <a:t>6</a:t>
                      </a:r>
                      <a:endParaRPr lang="fr-FR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anose="030F0702030302020204" pitchFamily="66" charset="0"/>
                        </a:rPr>
                        <a:t>7</a:t>
                      </a:r>
                      <a:endParaRPr lang="fr-FR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anose="030F0702030302020204" pitchFamily="66" charset="0"/>
                        </a:rPr>
                        <a:t>8</a:t>
                      </a:r>
                      <a:endParaRPr lang="fr-FR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anose="030F0702030302020204" pitchFamily="66" charset="0"/>
                        </a:rPr>
                        <a:t>9</a:t>
                      </a:r>
                      <a:endParaRPr lang="fr-FR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anose="030F0702030302020204" pitchFamily="66" charset="0"/>
                        </a:rPr>
                        <a:t>10</a:t>
                      </a:r>
                      <a:endParaRPr lang="fr-FR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anose="030F0702030302020204" pitchFamily="66" charset="0"/>
                        </a:rPr>
                        <a:t>11</a:t>
                      </a:r>
                      <a:endParaRPr lang="fr-FR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anose="030F0702030302020204" pitchFamily="66" charset="0"/>
                        </a:rPr>
                        <a:t>12</a:t>
                      </a:r>
                      <a:endParaRPr lang="fr-FR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anose="030F0702030302020204" pitchFamily="66" charset="0"/>
                        </a:rPr>
                        <a:t>13</a:t>
                      </a:r>
                      <a:endParaRPr lang="fr-FR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anose="030F0702030302020204" pitchFamily="66" charset="0"/>
                        </a:rPr>
                        <a:t>14</a:t>
                      </a:r>
                      <a:endParaRPr lang="fr-FR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anose="030F0702030302020204" pitchFamily="66" charset="0"/>
                        </a:rPr>
                        <a:t>15</a:t>
                      </a:r>
                      <a:endParaRPr lang="fr-FR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anose="030F0702030302020204" pitchFamily="66" charset="0"/>
                        </a:rPr>
                        <a:t>16</a:t>
                      </a:r>
                      <a:endParaRPr lang="fr-FR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anose="030F0702030302020204" pitchFamily="66" charset="0"/>
                        </a:rPr>
                        <a:t>17</a:t>
                      </a:r>
                      <a:endParaRPr lang="fr-FR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anose="030F0702030302020204" pitchFamily="66" charset="0"/>
                        </a:rPr>
                        <a:t>18</a:t>
                      </a:r>
                      <a:endParaRPr lang="fr-FR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anose="030F0702030302020204" pitchFamily="66" charset="0"/>
                        </a:rPr>
                        <a:t>19</a:t>
                      </a:r>
                      <a:endParaRPr lang="fr-FR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anose="030F0702030302020204" pitchFamily="66" charset="0"/>
                        </a:rPr>
                        <a:t>20</a:t>
                      </a:r>
                      <a:endParaRPr lang="fr-FR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anose="030F0702030302020204" pitchFamily="66" charset="0"/>
                        </a:rPr>
                        <a:t>21</a:t>
                      </a:r>
                      <a:endParaRPr lang="fr-FR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anose="030F0702030302020204" pitchFamily="66" charset="0"/>
                        </a:rPr>
                        <a:t>22</a:t>
                      </a:r>
                      <a:endParaRPr lang="fr-FR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79925902"/>
                  </a:ext>
                </a:extLst>
              </a:tr>
              <a:tr h="691245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V</a:t>
                      </a:r>
                    </a:p>
                  </a:txBody>
                  <a:tcPr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S</a:t>
                      </a:r>
                    </a:p>
                  </a:txBody>
                  <a:tcPr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D</a:t>
                      </a:r>
                    </a:p>
                  </a:txBody>
                  <a:tcPr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L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M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M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J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V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D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L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M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M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J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V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D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28717571"/>
                  </a:ext>
                </a:extLst>
              </a:tr>
              <a:tr h="1254579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64139029"/>
                  </a:ext>
                </a:extLst>
              </a:tr>
            </a:tbl>
          </a:graphicData>
        </a:graphic>
      </p:graphicFrame>
      <p:pic>
        <p:nvPicPr>
          <p:cNvPr id="9" name="Image 8" descr="g17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711186"/>
            <a:ext cx="10691813" cy="2601794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2351312" y="1803733"/>
            <a:ext cx="58202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600" dirty="0" smtClean="0">
                <a:solidFill>
                  <a:srgbClr val="FF33CC"/>
                </a:solidFill>
                <a:latin typeface="Paper Banner" pitchFamily="1" charset="0"/>
              </a:rPr>
              <a:t>PRINTEMPS</a:t>
            </a:r>
            <a:endParaRPr lang="fr-FR" sz="6600" dirty="0">
              <a:solidFill>
                <a:srgbClr val="FF33CC"/>
              </a:solidFill>
              <a:latin typeface="Paper Banner" pitchFamily="1" charset="0"/>
            </a:endParaRPr>
          </a:p>
        </p:txBody>
      </p:sp>
      <p:grpSp>
        <p:nvGrpSpPr>
          <p:cNvPr id="15" name="Groupe 14"/>
          <p:cNvGrpSpPr/>
          <p:nvPr/>
        </p:nvGrpSpPr>
        <p:grpSpPr>
          <a:xfrm>
            <a:off x="675022" y="1509487"/>
            <a:ext cx="9533196" cy="1648594"/>
            <a:chOff x="675022" y="1509487"/>
            <a:chExt cx="9533196" cy="1648594"/>
          </a:xfrm>
        </p:grpSpPr>
        <p:grpSp>
          <p:nvGrpSpPr>
            <p:cNvPr id="11" name="Groupe 10"/>
            <p:cNvGrpSpPr/>
            <p:nvPr/>
          </p:nvGrpSpPr>
          <p:grpSpPr>
            <a:xfrm>
              <a:off x="8205385" y="1509487"/>
              <a:ext cx="2002833" cy="1648594"/>
              <a:chOff x="8205385" y="1509487"/>
              <a:chExt cx="2002833" cy="1648594"/>
            </a:xfrm>
          </p:grpSpPr>
          <p:pic>
            <p:nvPicPr>
              <p:cNvPr id="12" name="Image 11" descr="Flower_Pink_Blue Cluster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 rot="5179221">
                <a:off x="8795879" y="1745742"/>
                <a:ext cx="1334357" cy="1490321"/>
              </a:xfrm>
              <a:prstGeom prst="rect">
                <a:avLst/>
              </a:prstGeom>
            </p:spPr>
          </p:pic>
          <p:pic>
            <p:nvPicPr>
              <p:cNvPr id="13" name="Image 1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128704">
                <a:off x="8205385" y="1509487"/>
                <a:ext cx="1371839" cy="1165527"/>
              </a:xfrm>
              <a:prstGeom prst="rect">
                <a:avLst/>
              </a:prstGeom>
            </p:spPr>
          </p:pic>
        </p:grpSp>
        <p:pic>
          <p:nvPicPr>
            <p:cNvPr id="14" name="Imag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5022" y="1683656"/>
              <a:ext cx="1230218" cy="12558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33237778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86529534"/>
              </p:ext>
            </p:extLst>
          </p:nvPr>
        </p:nvGraphicFramePr>
        <p:xfrm>
          <a:off x="0" y="1719938"/>
          <a:ext cx="10691827" cy="57974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8931">
                  <a:extLst>
                    <a:ext uri="{9D8B030D-6E8A-4147-A177-3AD203B41FA5}">
                      <a16:colId xmlns="" xmlns:a16="http://schemas.microsoft.com/office/drawing/2014/main" val="669910308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3818970870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1350863329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1743671804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31723524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4176691872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2991796029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871742924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2818125947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405226272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4269007384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3161869542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3965985784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4221876775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1812141657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1278561060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4064473425"/>
                    </a:ext>
                  </a:extLst>
                </a:gridCol>
              </a:tblGrid>
              <a:tr h="1254579">
                <a:tc gridSpan="17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14886741"/>
                  </a:ext>
                </a:extLst>
              </a:tr>
              <a:tr h="1254579">
                <a:tc gridSpan="17">
                  <a:txBody>
                    <a:bodyPr/>
                    <a:lstStyle/>
                    <a:p>
                      <a:pPr algn="ctr"/>
                      <a:r>
                        <a:rPr lang="fr-FR" sz="6600" dirty="0" smtClean="0">
                          <a:latin typeface="Romande" pitchFamily="2" charset="2"/>
                        </a:rPr>
                        <a:t>Avril</a:t>
                      </a:r>
                      <a:r>
                        <a:rPr lang="fr-FR" sz="6600" dirty="0" smtClean="0">
                          <a:latin typeface="Action Jackson" panose="00000400000000000000" pitchFamily="2" charset="0"/>
                        </a:rPr>
                        <a:t>      </a:t>
                      </a:r>
                      <a:r>
                        <a:rPr lang="fr-FR" sz="6600" dirty="0" smtClean="0">
                          <a:latin typeface="Romande" pitchFamily="2" charset="2"/>
                        </a:rPr>
                        <a:t>Mai</a:t>
                      </a:r>
                      <a:endParaRPr lang="fr-FR" sz="6600" dirty="0">
                        <a:latin typeface="Romande" pitchFamily="2" charset="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sz="6600" dirty="0">
                        <a:latin typeface="Action Jackson" panose="000004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33700832"/>
                  </a:ext>
                </a:extLst>
              </a:tr>
              <a:tr h="691245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anose="030F0702030302020204" pitchFamily="66" charset="0"/>
                        </a:rPr>
                        <a:t>23</a:t>
                      </a:r>
                      <a:endParaRPr lang="fr-FR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anose="030F0702030302020204" pitchFamily="66" charset="0"/>
                        </a:rPr>
                        <a:t>24</a:t>
                      </a:r>
                      <a:endParaRPr lang="fr-FR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anose="030F0702030302020204" pitchFamily="66" charset="0"/>
                        </a:rPr>
                        <a:t>25</a:t>
                      </a:r>
                      <a:endParaRPr lang="fr-FR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anose="030F0702030302020204" pitchFamily="66" charset="0"/>
                        </a:rPr>
                        <a:t>26</a:t>
                      </a:r>
                      <a:endParaRPr lang="fr-FR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anose="030F0702030302020204" pitchFamily="66" charset="0"/>
                        </a:rPr>
                        <a:t>27</a:t>
                      </a:r>
                      <a:endParaRPr lang="fr-FR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anose="030F0702030302020204" pitchFamily="66" charset="0"/>
                        </a:rPr>
                        <a:t>28</a:t>
                      </a:r>
                      <a:endParaRPr lang="fr-FR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anose="030F0702030302020204" pitchFamily="66" charset="0"/>
                        </a:rPr>
                        <a:t>29</a:t>
                      </a:r>
                      <a:endParaRPr lang="fr-FR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anose="030F0702030302020204" pitchFamily="66" charset="0"/>
                        </a:rPr>
                        <a:t>30</a:t>
                      </a:r>
                      <a:endParaRPr lang="fr-FR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anose="030F0702030302020204" pitchFamily="66" charset="0"/>
                        </a:rPr>
                        <a:t>1</a:t>
                      </a:r>
                      <a:endParaRPr lang="fr-FR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anose="030F0702030302020204" pitchFamily="66" charset="0"/>
                        </a:rPr>
                        <a:t>4</a:t>
                      </a:r>
                      <a:endParaRPr lang="fr-FR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anose="030F0702030302020204" pitchFamily="66" charset="0"/>
                        </a:rPr>
                        <a:t>6</a:t>
                      </a:r>
                      <a:endParaRPr lang="fr-FR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anose="030F0702030302020204" pitchFamily="66" charset="0"/>
                        </a:rPr>
                        <a:t>7</a:t>
                      </a:r>
                      <a:endParaRPr lang="fr-FR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anose="030F0702030302020204" pitchFamily="66" charset="0"/>
                        </a:rPr>
                        <a:t>8</a:t>
                      </a:r>
                      <a:endParaRPr lang="fr-FR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anose="030F0702030302020204" pitchFamily="66" charset="0"/>
                        </a:rPr>
                        <a:t>9</a:t>
                      </a:r>
                      <a:endParaRPr lang="fr-FR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79925902"/>
                  </a:ext>
                </a:extLst>
              </a:tr>
              <a:tr h="691245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L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M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M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J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V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D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anose="030F0702030302020204" pitchFamily="66" charset="0"/>
                        </a:rPr>
                        <a:t>L</a:t>
                      </a:r>
                      <a:endParaRPr lang="fr-FR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M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M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J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V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D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anose="030F0702030302020204" pitchFamily="66" charset="0"/>
                        </a:rPr>
                        <a:t>L</a:t>
                      </a:r>
                      <a:endParaRPr lang="fr-FR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M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M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28717571"/>
                  </a:ext>
                </a:extLst>
              </a:tr>
              <a:tr h="1254579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64139029"/>
                  </a:ext>
                </a:extLst>
              </a:tr>
            </a:tbl>
          </a:graphicData>
        </a:graphic>
      </p:graphicFrame>
      <p:cxnSp>
        <p:nvCxnSpPr>
          <p:cNvPr id="5" name="Connecteur droit 4"/>
          <p:cNvCxnSpPr/>
          <p:nvPr/>
        </p:nvCxnSpPr>
        <p:spPr>
          <a:xfrm flipH="1" flipV="1">
            <a:off x="5006267" y="3000589"/>
            <a:ext cx="27304" cy="4515544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9" name="Image 8" descr="g17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711186"/>
            <a:ext cx="10691813" cy="2601794"/>
          </a:xfrm>
          <a:prstGeom prst="rect">
            <a:avLst/>
          </a:prstGeom>
        </p:spPr>
      </p:pic>
      <p:pic>
        <p:nvPicPr>
          <p:cNvPr id="21506" name="Picture 2" descr="http://www.coloriage.tv/dessincolo/mugue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286" y="3439885"/>
            <a:ext cx="733879" cy="733879"/>
          </a:xfrm>
          <a:prstGeom prst="rect">
            <a:avLst/>
          </a:prstGeom>
          <a:noFill/>
        </p:spPr>
      </p:pic>
      <p:sp>
        <p:nvSpPr>
          <p:cNvPr id="11" name="ZoneTexte 10"/>
          <p:cNvSpPr txBox="1"/>
          <p:nvPr/>
        </p:nvSpPr>
        <p:spPr>
          <a:xfrm>
            <a:off x="2351312" y="1803733"/>
            <a:ext cx="58202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600" dirty="0" smtClean="0">
                <a:solidFill>
                  <a:srgbClr val="FF33CC"/>
                </a:solidFill>
                <a:latin typeface="Paper Banner" pitchFamily="1" charset="0"/>
              </a:rPr>
              <a:t>PRINTEMPS</a:t>
            </a:r>
            <a:endParaRPr lang="fr-FR" sz="6600" dirty="0">
              <a:solidFill>
                <a:srgbClr val="FF33CC"/>
              </a:solidFill>
              <a:latin typeface="Paper Banner" pitchFamily="1" charset="0"/>
            </a:endParaRPr>
          </a:p>
        </p:txBody>
      </p:sp>
      <p:grpSp>
        <p:nvGrpSpPr>
          <p:cNvPr id="13" name="Groupe 12"/>
          <p:cNvGrpSpPr/>
          <p:nvPr/>
        </p:nvGrpSpPr>
        <p:grpSpPr>
          <a:xfrm>
            <a:off x="675022" y="1509487"/>
            <a:ext cx="9533196" cy="1648594"/>
            <a:chOff x="675022" y="1509487"/>
            <a:chExt cx="9533196" cy="1648594"/>
          </a:xfrm>
        </p:grpSpPr>
        <p:grpSp>
          <p:nvGrpSpPr>
            <p:cNvPr id="14" name="Groupe 10"/>
            <p:cNvGrpSpPr/>
            <p:nvPr/>
          </p:nvGrpSpPr>
          <p:grpSpPr>
            <a:xfrm>
              <a:off x="8205385" y="1509487"/>
              <a:ext cx="2002833" cy="1648594"/>
              <a:chOff x="8205385" y="1509487"/>
              <a:chExt cx="2002833" cy="1648594"/>
            </a:xfrm>
          </p:grpSpPr>
          <p:pic>
            <p:nvPicPr>
              <p:cNvPr id="16" name="Image 15" descr="Flower_Pink_Blue Cluster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 rot="5179221">
                <a:off x="8795879" y="1745742"/>
                <a:ext cx="1334357" cy="1490321"/>
              </a:xfrm>
              <a:prstGeom prst="rect">
                <a:avLst/>
              </a:prstGeom>
            </p:spPr>
          </p:pic>
          <p:pic>
            <p:nvPicPr>
              <p:cNvPr id="17" name="Image 1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128704">
                <a:off x="8205385" y="1509487"/>
                <a:ext cx="1371839" cy="1165527"/>
              </a:xfrm>
              <a:prstGeom prst="rect">
                <a:avLst/>
              </a:prstGeom>
            </p:spPr>
          </p:pic>
        </p:grpSp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5022" y="1683656"/>
              <a:ext cx="1230218" cy="12558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284944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648925517"/>
              </p:ext>
            </p:extLst>
          </p:nvPr>
        </p:nvGraphicFramePr>
        <p:xfrm>
          <a:off x="0" y="1705424"/>
          <a:ext cx="10691827" cy="57974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8931">
                  <a:extLst>
                    <a:ext uri="{9D8B030D-6E8A-4147-A177-3AD203B41FA5}">
                      <a16:colId xmlns="" xmlns:a16="http://schemas.microsoft.com/office/drawing/2014/main" val="669910308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3818970870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1350863329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1743671804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31723524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4176691872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2991796029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871742924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2818125947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405226272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4269007384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3161869542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3965985784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4221876775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1812141657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1278561060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4064473425"/>
                    </a:ext>
                  </a:extLst>
                </a:gridCol>
              </a:tblGrid>
              <a:tr h="1254579">
                <a:tc gridSpan="17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14886741"/>
                  </a:ext>
                </a:extLst>
              </a:tr>
              <a:tr h="1254579">
                <a:tc gridSpan="17">
                  <a:txBody>
                    <a:bodyPr/>
                    <a:lstStyle/>
                    <a:p>
                      <a:pPr algn="ctr"/>
                      <a:r>
                        <a:rPr lang="fr-FR" sz="6600" dirty="0" smtClean="0">
                          <a:latin typeface="Romande" pitchFamily="2" charset="2"/>
                        </a:rPr>
                        <a:t>Mai</a:t>
                      </a:r>
                      <a:endParaRPr lang="fr-FR" sz="6600" dirty="0">
                        <a:latin typeface="Romande" pitchFamily="2" charset="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sz="6600" dirty="0">
                        <a:latin typeface="Action Jackson" panose="000004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33700832"/>
                  </a:ext>
                </a:extLst>
              </a:tr>
              <a:tr h="691245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anose="030F0702030302020204" pitchFamily="66" charset="0"/>
                        </a:rPr>
                        <a:t>10</a:t>
                      </a:r>
                      <a:endParaRPr lang="fr-FR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anose="030F0702030302020204" pitchFamily="66" charset="0"/>
                        </a:rPr>
                        <a:t>11</a:t>
                      </a:r>
                      <a:endParaRPr lang="fr-FR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anose="030F0702030302020204" pitchFamily="66" charset="0"/>
                        </a:rPr>
                        <a:t>12</a:t>
                      </a:r>
                      <a:endParaRPr lang="fr-FR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anose="030F0702030302020204" pitchFamily="66" charset="0"/>
                        </a:rPr>
                        <a:t>13</a:t>
                      </a:r>
                      <a:endParaRPr lang="fr-FR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anose="030F0702030302020204" pitchFamily="66" charset="0"/>
                        </a:rPr>
                        <a:t>14</a:t>
                      </a:r>
                      <a:endParaRPr lang="fr-FR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anose="030F0702030302020204" pitchFamily="66" charset="0"/>
                        </a:rPr>
                        <a:t>15</a:t>
                      </a:r>
                      <a:endParaRPr lang="fr-FR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anose="030F0702030302020204" pitchFamily="66" charset="0"/>
                        </a:rPr>
                        <a:t>16</a:t>
                      </a:r>
                      <a:endParaRPr lang="fr-FR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anose="030F0702030302020204" pitchFamily="66" charset="0"/>
                        </a:rPr>
                        <a:t>17</a:t>
                      </a:r>
                      <a:endParaRPr lang="fr-FR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anose="030F0702030302020204" pitchFamily="66" charset="0"/>
                        </a:rPr>
                        <a:t>18</a:t>
                      </a:r>
                      <a:endParaRPr lang="fr-FR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anose="030F0702030302020204" pitchFamily="66" charset="0"/>
                        </a:rPr>
                        <a:t>19</a:t>
                      </a:r>
                      <a:endParaRPr lang="fr-FR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anose="030F0702030302020204" pitchFamily="66" charset="0"/>
                        </a:rPr>
                        <a:t>20</a:t>
                      </a:r>
                      <a:endParaRPr lang="fr-FR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anose="030F0702030302020204" pitchFamily="66" charset="0"/>
                        </a:rPr>
                        <a:t>21</a:t>
                      </a:r>
                      <a:endParaRPr lang="fr-FR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anose="030F0702030302020204" pitchFamily="66" charset="0"/>
                        </a:rPr>
                        <a:t>22</a:t>
                      </a:r>
                      <a:endParaRPr lang="fr-FR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anose="030F0702030302020204" pitchFamily="66" charset="0"/>
                        </a:rPr>
                        <a:t>23</a:t>
                      </a:r>
                      <a:endParaRPr lang="fr-FR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anose="030F0702030302020204" pitchFamily="66" charset="0"/>
                        </a:rPr>
                        <a:t>24</a:t>
                      </a:r>
                      <a:endParaRPr lang="fr-FR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anose="030F0702030302020204" pitchFamily="66" charset="0"/>
                        </a:rPr>
                        <a:t>25</a:t>
                      </a:r>
                      <a:endParaRPr lang="fr-FR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anose="030F0702030302020204" pitchFamily="66" charset="0"/>
                        </a:rPr>
                        <a:t>26</a:t>
                      </a:r>
                      <a:endParaRPr lang="fr-FR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79925902"/>
                  </a:ext>
                </a:extLst>
              </a:tr>
              <a:tr h="691245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J</a:t>
                      </a:r>
                    </a:p>
                  </a:txBody>
                  <a:tcPr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V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D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L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M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M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J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V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D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L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M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M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J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V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28717571"/>
                  </a:ext>
                </a:extLst>
              </a:tr>
              <a:tr h="1254579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64139029"/>
                  </a:ext>
                </a:extLst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721" y="3669851"/>
            <a:ext cx="509501" cy="480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Image 7" descr="g17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711186"/>
            <a:ext cx="10691813" cy="2601794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2351312" y="1803733"/>
            <a:ext cx="58202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600" dirty="0" smtClean="0">
                <a:solidFill>
                  <a:srgbClr val="FF33CC"/>
                </a:solidFill>
                <a:latin typeface="Paper Banner" pitchFamily="1" charset="0"/>
              </a:rPr>
              <a:t>PRINTEMPS</a:t>
            </a:r>
            <a:endParaRPr lang="fr-FR" sz="6600" dirty="0">
              <a:solidFill>
                <a:srgbClr val="FF33CC"/>
              </a:solidFill>
              <a:latin typeface="Paper Banner" pitchFamily="1" charset="0"/>
            </a:endParaRPr>
          </a:p>
        </p:txBody>
      </p:sp>
      <p:grpSp>
        <p:nvGrpSpPr>
          <p:cNvPr id="10" name="Groupe 9"/>
          <p:cNvGrpSpPr/>
          <p:nvPr/>
        </p:nvGrpSpPr>
        <p:grpSpPr>
          <a:xfrm>
            <a:off x="675022" y="1509487"/>
            <a:ext cx="9533196" cy="1648594"/>
            <a:chOff x="675022" y="1509487"/>
            <a:chExt cx="9533196" cy="1648594"/>
          </a:xfrm>
        </p:grpSpPr>
        <p:grpSp>
          <p:nvGrpSpPr>
            <p:cNvPr id="11" name="Groupe 10"/>
            <p:cNvGrpSpPr/>
            <p:nvPr/>
          </p:nvGrpSpPr>
          <p:grpSpPr>
            <a:xfrm>
              <a:off x="8205385" y="1509487"/>
              <a:ext cx="2002833" cy="1648594"/>
              <a:chOff x="8205385" y="1509487"/>
              <a:chExt cx="2002833" cy="1648594"/>
            </a:xfrm>
          </p:grpSpPr>
          <p:pic>
            <p:nvPicPr>
              <p:cNvPr id="13" name="Image 12" descr="Flower_Pink_Blue Cluster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 rot="5179221">
                <a:off x="8795879" y="1745742"/>
                <a:ext cx="1334357" cy="1490321"/>
              </a:xfrm>
              <a:prstGeom prst="rect">
                <a:avLst/>
              </a:prstGeom>
            </p:spPr>
          </p:pic>
          <p:pic>
            <p:nvPicPr>
              <p:cNvPr id="14" name="Image 1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128704">
                <a:off x="8205385" y="1509487"/>
                <a:ext cx="1371839" cy="1165527"/>
              </a:xfrm>
              <a:prstGeom prst="rect">
                <a:avLst/>
              </a:prstGeom>
            </p:spPr>
          </p:pic>
        </p:grpSp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5022" y="1683656"/>
              <a:ext cx="1230218" cy="12558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15027369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26400078"/>
              </p:ext>
            </p:extLst>
          </p:nvPr>
        </p:nvGraphicFramePr>
        <p:xfrm>
          <a:off x="0" y="1719938"/>
          <a:ext cx="10691827" cy="57974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8931">
                  <a:extLst>
                    <a:ext uri="{9D8B030D-6E8A-4147-A177-3AD203B41FA5}">
                      <a16:colId xmlns="" xmlns:a16="http://schemas.microsoft.com/office/drawing/2014/main" val="669910308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3818970870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1350863329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1743671804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31723524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4176691872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2991796029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871742924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2818125947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405226272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4269007384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3161869542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3965985784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4221876775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1812141657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1278561060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4064473425"/>
                    </a:ext>
                  </a:extLst>
                </a:gridCol>
              </a:tblGrid>
              <a:tr h="1254579">
                <a:tc gridSpan="17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14886741"/>
                  </a:ext>
                </a:extLst>
              </a:tr>
              <a:tr h="1254579">
                <a:tc gridSpan="17">
                  <a:txBody>
                    <a:bodyPr/>
                    <a:lstStyle/>
                    <a:p>
                      <a:pPr algn="ctr"/>
                      <a:r>
                        <a:rPr lang="fr-FR" sz="6600" dirty="0" smtClean="0">
                          <a:latin typeface="Romande" pitchFamily="2" charset="2"/>
                        </a:rPr>
                        <a:t>Mai                             Juin</a:t>
                      </a:r>
                      <a:endParaRPr lang="fr-FR" sz="6600" dirty="0">
                        <a:latin typeface="Romande" pitchFamily="2" charset="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sz="6600" dirty="0">
                        <a:latin typeface="Action Jackson" panose="000004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33700832"/>
                  </a:ext>
                </a:extLst>
              </a:tr>
              <a:tr h="691245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anose="030F0702030302020204" pitchFamily="66" charset="0"/>
                        </a:rPr>
                        <a:t>27</a:t>
                      </a:r>
                      <a:endParaRPr lang="fr-FR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anose="030F0702030302020204" pitchFamily="66" charset="0"/>
                        </a:rPr>
                        <a:t>28</a:t>
                      </a:r>
                      <a:endParaRPr lang="fr-FR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anose="030F0702030302020204" pitchFamily="66" charset="0"/>
                        </a:rPr>
                        <a:t>29</a:t>
                      </a:r>
                      <a:endParaRPr lang="fr-FR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anose="030F0702030302020204" pitchFamily="66" charset="0"/>
                        </a:rPr>
                        <a:t>30</a:t>
                      </a:r>
                      <a:endParaRPr lang="fr-FR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anose="030F0702030302020204" pitchFamily="66" charset="0"/>
                        </a:rPr>
                        <a:t>31</a:t>
                      </a:r>
                      <a:endParaRPr lang="fr-FR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anose="030F0702030302020204" pitchFamily="66" charset="0"/>
                        </a:rPr>
                        <a:t>1</a:t>
                      </a:r>
                      <a:endParaRPr lang="fr-FR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anose="030F0702030302020204" pitchFamily="66" charset="0"/>
                        </a:rPr>
                        <a:t>4</a:t>
                      </a:r>
                      <a:endParaRPr lang="fr-FR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anose="030F0702030302020204" pitchFamily="66" charset="0"/>
                        </a:rPr>
                        <a:t>6</a:t>
                      </a:r>
                      <a:endParaRPr lang="fr-FR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anose="030F0702030302020204" pitchFamily="66" charset="0"/>
                        </a:rPr>
                        <a:t>7</a:t>
                      </a:r>
                      <a:endParaRPr lang="fr-FR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anose="030F0702030302020204" pitchFamily="66" charset="0"/>
                        </a:rPr>
                        <a:t>8</a:t>
                      </a:r>
                      <a:endParaRPr lang="fr-FR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anose="030F0702030302020204" pitchFamily="66" charset="0"/>
                        </a:rPr>
                        <a:t>9</a:t>
                      </a:r>
                      <a:endParaRPr lang="fr-FR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anose="030F0702030302020204" pitchFamily="66" charset="0"/>
                        </a:rPr>
                        <a:t>10</a:t>
                      </a:r>
                      <a:endParaRPr lang="fr-FR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anose="030F0702030302020204" pitchFamily="66" charset="0"/>
                        </a:rPr>
                        <a:t>11</a:t>
                      </a:r>
                      <a:endParaRPr lang="fr-FR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anose="030F0702030302020204" pitchFamily="66" charset="0"/>
                        </a:rPr>
                        <a:t>12</a:t>
                      </a:r>
                      <a:endParaRPr lang="fr-FR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28717571"/>
                  </a:ext>
                </a:extLst>
              </a:tr>
              <a:tr h="691245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D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L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M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M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J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V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D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L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M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M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J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V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D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L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M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31995611"/>
                  </a:ext>
                </a:extLst>
              </a:tr>
              <a:tr h="1254579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64139029"/>
                  </a:ext>
                </a:extLst>
              </a:tr>
            </a:tbl>
          </a:graphicData>
        </a:graphic>
      </p:graphicFrame>
      <p:cxnSp>
        <p:nvCxnSpPr>
          <p:cNvPr id="5" name="Connecteur droit 4"/>
          <p:cNvCxnSpPr/>
          <p:nvPr/>
        </p:nvCxnSpPr>
        <p:spPr>
          <a:xfrm flipH="1" flipV="1">
            <a:off x="3119409" y="2972775"/>
            <a:ext cx="27304" cy="4515544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8" name="Image 7" descr="g17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711186"/>
            <a:ext cx="10691813" cy="2601794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2351312" y="1803733"/>
            <a:ext cx="58202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600" dirty="0" smtClean="0">
                <a:solidFill>
                  <a:srgbClr val="FF33CC"/>
                </a:solidFill>
                <a:latin typeface="Paper Banner" pitchFamily="1" charset="0"/>
              </a:rPr>
              <a:t>PRINTEMPS</a:t>
            </a:r>
            <a:endParaRPr lang="fr-FR" sz="6600" dirty="0">
              <a:solidFill>
                <a:srgbClr val="FF33CC"/>
              </a:solidFill>
              <a:latin typeface="Paper Banner" pitchFamily="1" charset="0"/>
            </a:endParaRPr>
          </a:p>
        </p:txBody>
      </p:sp>
      <p:grpSp>
        <p:nvGrpSpPr>
          <p:cNvPr id="10" name="Groupe 9"/>
          <p:cNvGrpSpPr/>
          <p:nvPr/>
        </p:nvGrpSpPr>
        <p:grpSpPr>
          <a:xfrm>
            <a:off x="675022" y="1509487"/>
            <a:ext cx="9533196" cy="1648594"/>
            <a:chOff x="675022" y="1509487"/>
            <a:chExt cx="9533196" cy="1648594"/>
          </a:xfrm>
        </p:grpSpPr>
        <p:grpSp>
          <p:nvGrpSpPr>
            <p:cNvPr id="11" name="Groupe 10"/>
            <p:cNvGrpSpPr/>
            <p:nvPr/>
          </p:nvGrpSpPr>
          <p:grpSpPr>
            <a:xfrm>
              <a:off x="8205385" y="1509487"/>
              <a:ext cx="2002833" cy="1648594"/>
              <a:chOff x="8205385" y="1509487"/>
              <a:chExt cx="2002833" cy="1648594"/>
            </a:xfrm>
          </p:grpSpPr>
          <p:pic>
            <p:nvPicPr>
              <p:cNvPr id="13" name="Image 12" descr="Flower_Pink_Blue Cluster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 rot="5179221">
                <a:off x="8795879" y="1745742"/>
                <a:ext cx="1334357" cy="1490321"/>
              </a:xfrm>
              <a:prstGeom prst="rect">
                <a:avLst/>
              </a:prstGeom>
            </p:spPr>
          </p:pic>
          <p:pic>
            <p:nvPicPr>
              <p:cNvPr id="14" name="Image 1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128704">
                <a:off x="8205385" y="1509487"/>
                <a:ext cx="1371839" cy="1165527"/>
              </a:xfrm>
              <a:prstGeom prst="rect">
                <a:avLst/>
              </a:prstGeom>
            </p:spPr>
          </p:pic>
        </p:grpSp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5022" y="1683656"/>
              <a:ext cx="1230218" cy="12558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20652078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12789031"/>
              </p:ext>
            </p:extLst>
          </p:nvPr>
        </p:nvGraphicFramePr>
        <p:xfrm>
          <a:off x="0" y="1748966"/>
          <a:ext cx="10691827" cy="57974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8931">
                  <a:extLst>
                    <a:ext uri="{9D8B030D-6E8A-4147-A177-3AD203B41FA5}">
                      <a16:colId xmlns="" xmlns:a16="http://schemas.microsoft.com/office/drawing/2014/main" val="669910308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3818970870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1350863329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1743671804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31723524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4176691872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2991796029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871742924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2818125947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405226272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4269007384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3161869542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3965985784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4221876775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1812141657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1278561060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4064473425"/>
                    </a:ext>
                  </a:extLst>
                </a:gridCol>
              </a:tblGrid>
              <a:tr h="1254579">
                <a:tc gridSpan="17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14886741"/>
                  </a:ext>
                </a:extLst>
              </a:tr>
              <a:tr h="1254579">
                <a:tc gridSpan="17">
                  <a:txBody>
                    <a:bodyPr/>
                    <a:lstStyle/>
                    <a:p>
                      <a:pPr algn="ctr"/>
                      <a:r>
                        <a:rPr lang="fr-FR" sz="6600" dirty="0" smtClean="0">
                          <a:latin typeface="Romande" pitchFamily="2" charset="2"/>
                        </a:rPr>
                        <a:t>Juin</a:t>
                      </a:r>
                      <a:endParaRPr lang="fr-FR" sz="6600" dirty="0">
                        <a:latin typeface="Romande" pitchFamily="2" charset="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sz="6600" dirty="0">
                        <a:latin typeface="Action Jackson" panose="000004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33700832"/>
                  </a:ext>
                </a:extLst>
              </a:tr>
              <a:tr h="691245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anose="030F0702030302020204" pitchFamily="66" charset="0"/>
                        </a:rPr>
                        <a:t>13</a:t>
                      </a:r>
                      <a:endParaRPr lang="fr-FR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anose="030F0702030302020204" pitchFamily="66" charset="0"/>
                        </a:rPr>
                        <a:t>14</a:t>
                      </a:r>
                      <a:endParaRPr lang="fr-FR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anose="030F0702030302020204" pitchFamily="66" charset="0"/>
                        </a:rPr>
                        <a:t>15</a:t>
                      </a:r>
                      <a:endParaRPr lang="fr-FR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anose="030F0702030302020204" pitchFamily="66" charset="0"/>
                        </a:rPr>
                        <a:t>16</a:t>
                      </a:r>
                      <a:endParaRPr lang="fr-FR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anose="030F0702030302020204" pitchFamily="66" charset="0"/>
                        </a:rPr>
                        <a:t>17</a:t>
                      </a:r>
                      <a:endParaRPr lang="fr-FR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anose="030F0702030302020204" pitchFamily="66" charset="0"/>
                        </a:rPr>
                        <a:t>18</a:t>
                      </a:r>
                      <a:endParaRPr lang="fr-FR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anose="030F0702030302020204" pitchFamily="66" charset="0"/>
                        </a:rPr>
                        <a:t>19</a:t>
                      </a:r>
                      <a:endParaRPr lang="fr-FR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anose="030F0702030302020204" pitchFamily="66" charset="0"/>
                        </a:rPr>
                        <a:t>20</a:t>
                      </a:r>
                      <a:endParaRPr lang="fr-FR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anose="030F0702030302020204" pitchFamily="66" charset="0"/>
                        </a:rPr>
                        <a:t>21</a:t>
                      </a:r>
                      <a:endParaRPr lang="fr-FR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anose="030F0702030302020204" pitchFamily="66" charset="0"/>
                        </a:rPr>
                        <a:t>22</a:t>
                      </a:r>
                      <a:endParaRPr lang="fr-FR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anose="030F0702030302020204" pitchFamily="66" charset="0"/>
                        </a:rPr>
                        <a:t>23</a:t>
                      </a:r>
                      <a:endParaRPr lang="fr-FR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anose="030F0702030302020204" pitchFamily="66" charset="0"/>
                        </a:rPr>
                        <a:t>24</a:t>
                      </a:r>
                      <a:endParaRPr lang="fr-FR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anose="030F0702030302020204" pitchFamily="66" charset="0"/>
                        </a:rPr>
                        <a:t>25</a:t>
                      </a:r>
                      <a:endParaRPr lang="fr-FR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anose="030F0702030302020204" pitchFamily="66" charset="0"/>
                        </a:rPr>
                        <a:t>26</a:t>
                      </a:r>
                      <a:endParaRPr lang="fr-FR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anose="030F0702030302020204" pitchFamily="66" charset="0"/>
                        </a:rPr>
                        <a:t>27</a:t>
                      </a:r>
                      <a:endParaRPr lang="fr-FR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anose="030F0702030302020204" pitchFamily="66" charset="0"/>
                        </a:rPr>
                        <a:t>28</a:t>
                      </a:r>
                      <a:endParaRPr lang="fr-FR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anose="030F0702030302020204" pitchFamily="66" charset="0"/>
                        </a:rPr>
                        <a:t>29</a:t>
                      </a:r>
                      <a:endParaRPr lang="fr-FR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28717571"/>
                  </a:ext>
                </a:extLst>
              </a:tr>
              <a:tr h="691245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M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J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V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D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L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M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M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J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V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D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L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M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M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J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V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31995611"/>
                  </a:ext>
                </a:extLst>
              </a:tr>
              <a:tr h="1254579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64139029"/>
                  </a:ext>
                </a:extLst>
              </a:tr>
            </a:tbl>
          </a:graphicData>
        </a:graphic>
      </p:graphicFrame>
      <p:cxnSp>
        <p:nvCxnSpPr>
          <p:cNvPr id="7" name="Connecteur droit 6"/>
          <p:cNvCxnSpPr/>
          <p:nvPr/>
        </p:nvCxnSpPr>
        <p:spPr>
          <a:xfrm flipV="1">
            <a:off x="4998267" y="1748967"/>
            <a:ext cx="0" cy="1251859"/>
          </a:xfrm>
          <a:prstGeom prst="line">
            <a:avLst/>
          </a:prstGeom>
          <a:ln w="76200">
            <a:solidFill>
              <a:srgbClr val="FF33CC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" name="Image 9" descr="g17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711186"/>
            <a:ext cx="10691813" cy="2601794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101582" y="1876303"/>
            <a:ext cx="58202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 smtClean="0">
                <a:solidFill>
                  <a:srgbClr val="FF33CC"/>
                </a:solidFill>
                <a:latin typeface="Paper Banner" pitchFamily="1" charset="0"/>
              </a:rPr>
              <a:t>PRINTEMPS</a:t>
            </a:r>
            <a:endParaRPr lang="fr-FR" sz="5400" dirty="0">
              <a:solidFill>
                <a:srgbClr val="FF33CC"/>
              </a:solidFill>
              <a:latin typeface="Paper Banner" pitchFamily="1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7982851" y="1789221"/>
            <a:ext cx="246743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600" dirty="0" smtClean="0">
                <a:solidFill>
                  <a:srgbClr val="FF33CC"/>
                </a:solidFill>
                <a:latin typeface="Paper Banner" pitchFamily="1" charset="0"/>
              </a:rPr>
              <a:t>ETE</a:t>
            </a:r>
            <a:endParaRPr lang="fr-FR" sz="6600" dirty="0">
              <a:solidFill>
                <a:srgbClr val="FF33CC"/>
              </a:solidFill>
              <a:latin typeface="Paper Banner" pitchFamily="1" charset="0"/>
            </a:endParaRPr>
          </a:p>
        </p:txBody>
      </p:sp>
      <p:grpSp>
        <p:nvGrpSpPr>
          <p:cNvPr id="17" name="Groupe 16"/>
          <p:cNvGrpSpPr/>
          <p:nvPr/>
        </p:nvGrpSpPr>
        <p:grpSpPr>
          <a:xfrm>
            <a:off x="5419596" y="1683658"/>
            <a:ext cx="2287489" cy="1326486"/>
            <a:chOff x="702454" y="1654629"/>
            <a:chExt cx="2287489" cy="1326486"/>
          </a:xfrm>
        </p:grpSpPr>
        <p:pic>
          <p:nvPicPr>
            <p:cNvPr id="18" name="Image 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19970">
              <a:off x="702454" y="1682663"/>
              <a:ext cx="763490" cy="1298452"/>
            </a:xfrm>
            <a:prstGeom prst="rect">
              <a:avLst/>
            </a:prstGeom>
          </p:spPr>
        </p:pic>
        <p:pic>
          <p:nvPicPr>
            <p:cNvPr id="19" name="Image 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54473">
              <a:off x="1361671" y="1804935"/>
              <a:ext cx="771929" cy="1063718"/>
            </a:xfrm>
            <a:prstGeom prst="rect">
              <a:avLst/>
            </a:prstGeom>
          </p:spPr>
        </p:pic>
        <p:pic>
          <p:nvPicPr>
            <p:cNvPr id="20" name="Image 1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7229" y="1654629"/>
              <a:ext cx="962714" cy="9627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6022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570246" y="-814465"/>
            <a:ext cx="626678" cy="3025523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83734" y="468687"/>
            <a:ext cx="2154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Comic Sans MS" panose="030F0702030302020204" pitchFamily="66" charset="0"/>
              </a:rPr>
              <a:t>Aujourd’hui</a:t>
            </a:r>
            <a:endParaRPr lang="fr-FR" sz="2400" dirty="0">
              <a:latin typeface="Comic Sans MS" panose="030F0702030302020204" pitchFamily="66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611440" y="-23755"/>
            <a:ext cx="587828" cy="306906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598511" y="768052"/>
            <a:ext cx="626678" cy="30560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6546231"/>
              </p:ext>
            </p:extLst>
          </p:nvPr>
        </p:nvGraphicFramePr>
        <p:xfrm>
          <a:off x="2273" y="1724598"/>
          <a:ext cx="10691827" cy="57974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8931">
                  <a:extLst>
                    <a:ext uri="{9D8B030D-6E8A-4147-A177-3AD203B41FA5}">
                      <a16:colId xmlns="" xmlns:a16="http://schemas.microsoft.com/office/drawing/2014/main" val="669910308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3818970870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1350863329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1743671804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31723524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4176691872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2991796029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871742924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2818125947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405226272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4269007384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3161869542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3965985784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4221876775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1812141657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1278561060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4064473425"/>
                    </a:ext>
                  </a:extLst>
                </a:gridCol>
              </a:tblGrid>
              <a:tr h="1254579">
                <a:tc gridSpan="17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14886741"/>
                  </a:ext>
                </a:extLst>
              </a:tr>
              <a:tr h="1254579">
                <a:tc gridSpan="17">
                  <a:txBody>
                    <a:bodyPr/>
                    <a:lstStyle/>
                    <a:p>
                      <a:pPr algn="ctr"/>
                      <a:r>
                        <a:rPr lang="fr-FR" sz="6600" dirty="0">
                          <a:latin typeface="Romande" pitchFamily="2" charset="2"/>
                        </a:rPr>
                        <a:t>S</a:t>
                      </a:r>
                      <a:r>
                        <a:rPr lang="fr-FR" sz="6600" dirty="0" smtClean="0">
                          <a:latin typeface="Romande" pitchFamily="2" charset="2"/>
                        </a:rPr>
                        <a:t>eptembre</a:t>
                      </a:r>
                      <a:endParaRPr lang="fr-FR" sz="6600" dirty="0">
                        <a:latin typeface="Romande" pitchFamily="2" charset="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sz="6600" dirty="0">
                        <a:latin typeface="Action Jackson" panose="000004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33700832"/>
                  </a:ext>
                </a:extLst>
              </a:tr>
              <a:tr h="691245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anose="030F0702030302020204" pitchFamily="66" charset="0"/>
                        </a:rPr>
                        <a:t>14</a:t>
                      </a:r>
                      <a:endParaRPr lang="fr-FR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anose="030F0702030302020204" pitchFamily="66" charset="0"/>
                        </a:rPr>
                        <a:t>15</a:t>
                      </a:r>
                      <a:endParaRPr lang="fr-FR" sz="2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anose="030F0702030302020204" pitchFamily="66" charset="0"/>
                        </a:rPr>
                        <a:t>16</a:t>
                      </a:r>
                      <a:endParaRPr lang="fr-FR" sz="2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anose="030F0702030302020204" pitchFamily="66" charset="0"/>
                        </a:rPr>
                        <a:t>17</a:t>
                      </a:r>
                      <a:endParaRPr lang="fr-FR" sz="2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anose="030F0702030302020204" pitchFamily="66" charset="0"/>
                        </a:rPr>
                        <a:t>18</a:t>
                      </a:r>
                      <a:endParaRPr lang="fr-FR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anose="030F0702030302020204" pitchFamily="66" charset="0"/>
                        </a:rPr>
                        <a:t>19</a:t>
                      </a:r>
                      <a:endParaRPr lang="fr-FR" sz="2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anose="030F0702030302020204" pitchFamily="66" charset="0"/>
                        </a:rPr>
                        <a:t>20</a:t>
                      </a:r>
                      <a:endParaRPr lang="fr-FR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anose="030F0702030302020204" pitchFamily="66" charset="0"/>
                        </a:rPr>
                        <a:t>21</a:t>
                      </a:r>
                      <a:endParaRPr lang="fr-FR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anose="030F0702030302020204" pitchFamily="66" charset="0"/>
                        </a:rPr>
                        <a:t>22</a:t>
                      </a:r>
                      <a:endParaRPr lang="fr-FR" sz="2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anose="030F0702030302020204" pitchFamily="66" charset="0"/>
                        </a:rPr>
                        <a:t>23</a:t>
                      </a:r>
                      <a:endParaRPr lang="fr-FR" sz="2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anose="030F0702030302020204" pitchFamily="66" charset="0"/>
                        </a:rPr>
                        <a:t>24</a:t>
                      </a:r>
                      <a:endParaRPr lang="fr-FR" sz="2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anose="030F0702030302020204" pitchFamily="66" charset="0"/>
                        </a:rPr>
                        <a:t>25</a:t>
                      </a:r>
                      <a:endParaRPr lang="fr-FR" sz="2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anose="030F0702030302020204" pitchFamily="66" charset="0"/>
                        </a:rPr>
                        <a:t>26</a:t>
                      </a:r>
                      <a:endParaRPr lang="fr-FR" sz="2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anose="030F0702030302020204" pitchFamily="66" charset="0"/>
                        </a:rPr>
                        <a:t>27</a:t>
                      </a:r>
                      <a:endParaRPr lang="fr-FR" sz="2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anose="030F0702030302020204" pitchFamily="66" charset="0"/>
                        </a:rPr>
                        <a:t>28</a:t>
                      </a:r>
                      <a:endParaRPr lang="fr-FR" sz="2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anose="030F0702030302020204" pitchFamily="66" charset="0"/>
                        </a:rPr>
                        <a:t>29</a:t>
                      </a:r>
                      <a:endParaRPr lang="fr-FR" sz="2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anose="030F0702030302020204" pitchFamily="66" charset="0"/>
                        </a:rPr>
                        <a:t>30</a:t>
                      </a:r>
                      <a:endParaRPr lang="fr-FR" sz="2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79925902"/>
                  </a:ext>
                </a:extLst>
              </a:tr>
              <a:tr h="691245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J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L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M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J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28717571"/>
                  </a:ext>
                </a:extLst>
              </a:tr>
              <a:tr h="1254579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64139029"/>
                  </a:ext>
                </a:extLst>
              </a:tr>
            </a:tbl>
          </a:graphicData>
        </a:graphic>
      </p:graphicFrame>
      <p:cxnSp>
        <p:nvCxnSpPr>
          <p:cNvPr id="3" name="Connecteur droit 2"/>
          <p:cNvCxnSpPr/>
          <p:nvPr/>
        </p:nvCxnSpPr>
        <p:spPr>
          <a:xfrm flipV="1">
            <a:off x="5056325" y="1726626"/>
            <a:ext cx="0" cy="1251859"/>
          </a:xfrm>
          <a:prstGeom prst="line">
            <a:avLst/>
          </a:prstGeom>
          <a:ln w="76200">
            <a:solidFill>
              <a:srgbClr val="FF33CC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5544458" y="1803735"/>
            <a:ext cx="475705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600" dirty="0">
                <a:solidFill>
                  <a:srgbClr val="FF33CC"/>
                </a:solidFill>
                <a:latin typeface="Paper Banner" pitchFamily="1" charset="0"/>
              </a:rPr>
              <a:t>AUTOMNE</a:t>
            </a:r>
          </a:p>
        </p:txBody>
      </p:sp>
      <p:pic>
        <p:nvPicPr>
          <p:cNvPr id="9" name="Image 8" descr="g17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711186"/>
            <a:ext cx="10691813" cy="2601794"/>
          </a:xfrm>
          <a:prstGeom prst="rect">
            <a:avLst/>
          </a:prstGeom>
        </p:spPr>
      </p:pic>
      <p:cxnSp>
        <p:nvCxnSpPr>
          <p:cNvPr id="10" name="Connecteur droit 9"/>
          <p:cNvCxnSpPr/>
          <p:nvPr/>
        </p:nvCxnSpPr>
        <p:spPr>
          <a:xfrm flipH="1" flipV="1">
            <a:off x="10653624" y="2987087"/>
            <a:ext cx="9161" cy="4558074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11" name="Groupe 10"/>
          <p:cNvGrpSpPr/>
          <p:nvPr/>
        </p:nvGrpSpPr>
        <p:grpSpPr>
          <a:xfrm>
            <a:off x="992739" y="1654629"/>
            <a:ext cx="2287489" cy="1326486"/>
            <a:chOff x="702454" y="1654629"/>
            <a:chExt cx="2287489" cy="1326486"/>
          </a:xfrm>
        </p:grpSpPr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19970">
              <a:off x="702454" y="1682663"/>
              <a:ext cx="763490" cy="1298452"/>
            </a:xfrm>
            <a:prstGeom prst="rect">
              <a:avLst/>
            </a:prstGeom>
          </p:spPr>
        </p:pic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54473">
              <a:off x="1361671" y="1804935"/>
              <a:ext cx="771929" cy="1063718"/>
            </a:xfrm>
            <a:prstGeom prst="rect">
              <a:avLst/>
            </a:prstGeom>
          </p:spPr>
        </p:pic>
        <p:pic>
          <p:nvPicPr>
            <p:cNvPr id="16" name="Image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7229" y="1654629"/>
              <a:ext cx="962714" cy="9627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350583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7909423" y="-2977"/>
            <a:ext cx="609600" cy="2349076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Rectangle 16"/>
          <p:cNvSpPr/>
          <p:nvPr/>
        </p:nvSpPr>
        <p:spPr>
          <a:xfrm>
            <a:off x="4617131" y="0"/>
            <a:ext cx="609600" cy="2300063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1341611" y="0"/>
            <a:ext cx="609600" cy="2346099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" name="Rectangle à coins arrondis 14"/>
          <p:cNvSpPr/>
          <p:nvPr/>
        </p:nvSpPr>
        <p:spPr>
          <a:xfrm>
            <a:off x="1341611" y="5950176"/>
            <a:ext cx="7802389" cy="122351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1578429" y="6150429"/>
            <a:ext cx="70757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latin typeface="Mia's Scribblings ~" panose="02000000000000000000" pitchFamily="2" charset="0"/>
              </a:rPr>
              <a:t>Les cupcakes d’anniversaires</a:t>
            </a:r>
          </a:p>
        </p:txBody>
      </p:sp>
      <p:pic>
        <p:nvPicPr>
          <p:cNvPr id="22" name="Image 21" descr="Cherry Cupcake_Yello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5772" y="1262740"/>
            <a:ext cx="2734693" cy="3323770"/>
          </a:xfrm>
          <a:prstGeom prst="rect">
            <a:avLst/>
          </a:prstGeom>
        </p:spPr>
      </p:pic>
      <p:pic>
        <p:nvPicPr>
          <p:cNvPr id="23" name="Image 22" descr="Cherry Cupcake_Yello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63258" y="1299025"/>
            <a:ext cx="2734693" cy="3323770"/>
          </a:xfrm>
          <a:prstGeom prst="rect">
            <a:avLst/>
          </a:prstGeom>
        </p:spPr>
      </p:pic>
      <p:pic>
        <p:nvPicPr>
          <p:cNvPr id="24" name="Image 23" descr="Cherry Cupcake_Yello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1" y="1386111"/>
            <a:ext cx="2734693" cy="332377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549762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7909423" y="-2977"/>
            <a:ext cx="609600" cy="2349076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Rectangle 16"/>
          <p:cNvSpPr/>
          <p:nvPr/>
        </p:nvSpPr>
        <p:spPr>
          <a:xfrm>
            <a:off x="4617131" y="0"/>
            <a:ext cx="609600" cy="2300063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1341611" y="0"/>
            <a:ext cx="609600" cy="2346099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" name="Rectangle à coins arrondis 14"/>
          <p:cNvSpPr/>
          <p:nvPr/>
        </p:nvSpPr>
        <p:spPr>
          <a:xfrm>
            <a:off x="1341611" y="5950176"/>
            <a:ext cx="7802389" cy="122351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1578429" y="6150429"/>
            <a:ext cx="70757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latin typeface="Mia's Scribblings ~" panose="02000000000000000000" pitchFamily="2" charset="0"/>
              </a:rPr>
              <a:t>Les cupcakes d’anniversaires</a:t>
            </a:r>
          </a:p>
        </p:txBody>
      </p:sp>
      <p:pic>
        <p:nvPicPr>
          <p:cNvPr id="22" name="Image 21" descr="Cherry Cupcake_Yello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5772" y="1262740"/>
            <a:ext cx="2734693" cy="3323770"/>
          </a:xfrm>
          <a:prstGeom prst="rect">
            <a:avLst/>
          </a:prstGeom>
        </p:spPr>
      </p:pic>
      <p:pic>
        <p:nvPicPr>
          <p:cNvPr id="23" name="Image 22" descr="Cherry Cupcake_Yello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63258" y="1299025"/>
            <a:ext cx="2734693" cy="3323770"/>
          </a:xfrm>
          <a:prstGeom prst="rect">
            <a:avLst/>
          </a:prstGeom>
        </p:spPr>
      </p:pic>
      <p:pic>
        <p:nvPicPr>
          <p:cNvPr id="24" name="Image 23" descr="Cherry Cupcake_Yello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1" y="1386111"/>
            <a:ext cx="2734693" cy="332377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549762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7909423" y="-2977"/>
            <a:ext cx="609600" cy="2349076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Rectangle 16"/>
          <p:cNvSpPr/>
          <p:nvPr/>
        </p:nvSpPr>
        <p:spPr>
          <a:xfrm>
            <a:off x="4617131" y="0"/>
            <a:ext cx="609600" cy="2300063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1341611" y="0"/>
            <a:ext cx="609600" cy="2346099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" name="Rectangle à coins arrondis 14"/>
          <p:cNvSpPr/>
          <p:nvPr/>
        </p:nvSpPr>
        <p:spPr>
          <a:xfrm>
            <a:off x="1341611" y="5950176"/>
            <a:ext cx="7802389" cy="122351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1578429" y="6150429"/>
            <a:ext cx="70757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latin typeface="Mia's Scribblings ~" panose="02000000000000000000" pitchFamily="2" charset="0"/>
              </a:rPr>
              <a:t>Les cupcakes d’anniversaires</a:t>
            </a:r>
          </a:p>
        </p:txBody>
      </p:sp>
      <p:pic>
        <p:nvPicPr>
          <p:cNvPr id="22" name="Image 21" descr="Cherry Cupcake_Yello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5772" y="1262740"/>
            <a:ext cx="2734693" cy="3323770"/>
          </a:xfrm>
          <a:prstGeom prst="rect">
            <a:avLst/>
          </a:prstGeom>
        </p:spPr>
      </p:pic>
      <p:pic>
        <p:nvPicPr>
          <p:cNvPr id="23" name="Image 22" descr="Cherry Cupcake_Yello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63258" y="1299025"/>
            <a:ext cx="2734693" cy="3323770"/>
          </a:xfrm>
          <a:prstGeom prst="rect">
            <a:avLst/>
          </a:prstGeom>
        </p:spPr>
      </p:pic>
      <p:pic>
        <p:nvPicPr>
          <p:cNvPr id="24" name="Image 23" descr="Cherry Cupcake_Yello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1" y="1386111"/>
            <a:ext cx="2734693" cy="332377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549762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7909423" y="-2977"/>
            <a:ext cx="609600" cy="2349076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Rectangle 16"/>
          <p:cNvSpPr/>
          <p:nvPr/>
        </p:nvSpPr>
        <p:spPr>
          <a:xfrm>
            <a:off x="4617131" y="0"/>
            <a:ext cx="609600" cy="2300063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1341611" y="0"/>
            <a:ext cx="609600" cy="2346099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" name="Rectangle à coins arrondis 14"/>
          <p:cNvSpPr/>
          <p:nvPr/>
        </p:nvSpPr>
        <p:spPr>
          <a:xfrm>
            <a:off x="1341611" y="5950176"/>
            <a:ext cx="7802389" cy="122351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1578429" y="6150429"/>
            <a:ext cx="70757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latin typeface="Mia's Scribblings ~" panose="02000000000000000000" pitchFamily="2" charset="0"/>
              </a:rPr>
              <a:t>Les cupcakes d’anniversaires</a:t>
            </a:r>
          </a:p>
        </p:txBody>
      </p:sp>
      <p:pic>
        <p:nvPicPr>
          <p:cNvPr id="22" name="Image 21" descr="Cherry Cupcake_Yello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5772" y="1262740"/>
            <a:ext cx="2734693" cy="3323770"/>
          </a:xfrm>
          <a:prstGeom prst="rect">
            <a:avLst/>
          </a:prstGeom>
        </p:spPr>
      </p:pic>
      <p:pic>
        <p:nvPicPr>
          <p:cNvPr id="23" name="Image 22" descr="Cherry Cupcake_Yello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63258" y="1299025"/>
            <a:ext cx="2734693" cy="3323770"/>
          </a:xfrm>
          <a:prstGeom prst="rect">
            <a:avLst/>
          </a:prstGeom>
        </p:spPr>
      </p:pic>
      <p:pic>
        <p:nvPicPr>
          <p:cNvPr id="24" name="Image 23" descr="Cherry Cupcake_Yello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1" y="1386111"/>
            <a:ext cx="2734693" cy="332377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549762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7909423" y="-2977"/>
            <a:ext cx="609600" cy="2349076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Rectangle 16"/>
          <p:cNvSpPr/>
          <p:nvPr/>
        </p:nvSpPr>
        <p:spPr>
          <a:xfrm>
            <a:off x="4617131" y="0"/>
            <a:ext cx="609600" cy="2300063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1341611" y="0"/>
            <a:ext cx="609600" cy="2346099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" name="Rectangle à coins arrondis 14"/>
          <p:cNvSpPr/>
          <p:nvPr/>
        </p:nvSpPr>
        <p:spPr>
          <a:xfrm>
            <a:off x="1341611" y="5950176"/>
            <a:ext cx="7802389" cy="122351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1578429" y="6150429"/>
            <a:ext cx="70757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latin typeface="Mia's Scribblings ~" panose="02000000000000000000" pitchFamily="2" charset="0"/>
              </a:rPr>
              <a:t>Les cupcakes d’anniversaires</a:t>
            </a:r>
          </a:p>
        </p:txBody>
      </p:sp>
      <p:pic>
        <p:nvPicPr>
          <p:cNvPr id="22" name="Image 21" descr="Cherry Cupcake_Yello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5772" y="1262740"/>
            <a:ext cx="2734693" cy="3323770"/>
          </a:xfrm>
          <a:prstGeom prst="rect">
            <a:avLst/>
          </a:prstGeom>
        </p:spPr>
      </p:pic>
      <p:pic>
        <p:nvPicPr>
          <p:cNvPr id="23" name="Image 22" descr="Cherry Cupcake_Yello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63258" y="1299025"/>
            <a:ext cx="2734693" cy="3323770"/>
          </a:xfrm>
          <a:prstGeom prst="rect">
            <a:avLst/>
          </a:prstGeom>
        </p:spPr>
      </p:pic>
      <p:pic>
        <p:nvPicPr>
          <p:cNvPr id="24" name="Image 23" descr="Cherry Cupcake_Yello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1" y="1386111"/>
            <a:ext cx="2734693" cy="332377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549762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7909423" y="-2977"/>
            <a:ext cx="609600" cy="2349076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Rectangle 16"/>
          <p:cNvSpPr/>
          <p:nvPr/>
        </p:nvSpPr>
        <p:spPr>
          <a:xfrm>
            <a:off x="4617131" y="0"/>
            <a:ext cx="609600" cy="2300063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1341611" y="0"/>
            <a:ext cx="609600" cy="2346099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" name="Rectangle à coins arrondis 14"/>
          <p:cNvSpPr/>
          <p:nvPr/>
        </p:nvSpPr>
        <p:spPr>
          <a:xfrm>
            <a:off x="1341611" y="5950176"/>
            <a:ext cx="7802389" cy="122351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1578429" y="6150429"/>
            <a:ext cx="70757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latin typeface="Mia's Scribblings ~" panose="02000000000000000000" pitchFamily="2" charset="0"/>
              </a:rPr>
              <a:t>Les cupcakes d’anniversaires</a:t>
            </a:r>
          </a:p>
        </p:txBody>
      </p:sp>
      <p:pic>
        <p:nvPicPr>
          <p:cNvPr id="22" name="Image 21" descr="Cherry Cupcake_Yello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5772" y="1262740"/>
            <a:ext cx="2734693" cy="3323770"/>
          </a:xfrm>
          <a:prstGeom prst="rect">
            <a:avLst/>
          </a:prstGeom>
        </p:spPr>
      </p:pic>
      <p:pic>
        <p:nvPicPr>
          <p:cNvPr id="23" name="Image 22" descr="Cherry Cupcake_Yello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63258" y="1299025"/>
            <a:ext cx="2734693" cy="3323770"/>
          </a:xfrm>
          <a:prstGeom prst="rect">
            <a:avLst/>
          </a:prstGeom>
        </p:spPr>
      </p:pic>
      <p:pic>
        <p:nvPicPr>
          <p:cNvPr id="24" name="Image 23" descr="Cherry Cupcake_Yello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1" y="1386111"/>
            <a:ext cx="2734693" cy="332377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549762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7909423" y="-2977"/>
            <a:ext cx="609600" cy="2349076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Rectangle 16"/>
          <p:cNvSpPr/>
          <p:nvPr/>
        </p:nvSpPr>
        <p:spPr>
          <a:xfrm>
            <a:off x="4617131" y="0"/>
            <a:ext cx="609600" cy="2300063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1341611" y="0"/>
            <a:ext cx="609600" cy="2346099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" name="Rectangle à coins arrondis 14"/>
          <p:cNvSpPr/>
          <p:nvPr/>
        </p:nvSpPr>
        <p:spPr>
          <a:xfrm>
            <a:off x="1341611" y="5950176"/>
            <a:ext cx="7802389" cy="122351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1578429" y="6150429"/>
            <a:ext cx="70757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latin typeface="Mia's Scribblings ~" panose="02000000000000000000" pitchFamily="2" charset="0"/>
              </a:rPr>
              <a:t>Les cupcakes d’anniversaires</a:t>
            </a:r>
          </a:p>
        </p:txBody>
      </p:sp>
      <p:pic>
        <p:nvPicPr>
          <p:cNvPr id="22" name="Image 21" descr="Cherry Cupcake_Yello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5772" y="1262740"/>
            <a:ext cx="2734693" cy="3323770"/>
          </a:xfrm>
          <a:prstGeom prst="rect">
            <a:avLst/>
          </a:prstGeom>
        </p:spPr>
      </p:pic>
      <p:pic>
        <p:nvPicPr>
          <p:cNvPr id="23" name="Image 22" descr="Cherry Cupcake_Yello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63258" y="1299025"/>
            <a:ext cx="2734693" cy="3323770"/>
          </a:xfrm>
          <a:prstGeom prst="rect">
            <a:avLst/>
          </a:prstGeom>
        </p:spPr>
      </p:pic>
      <p:pic>
        <p:nvPicPr>
          <p:cNvPr id="24" name="Image 23" descr="Cherry Cupcake_Yello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1" y="1386111"/>
            <a:ext cx="2734693" cy="332377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549762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7909423" y="-2977"/>
            <a:ext cx="609600" cy="2349076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Rectangle 16"/>
          <p:cNvSpPr/>
          <p:nvPr/>
        </p:nvSpPr>
        <p:spPr>
          <a:xfrm>
            <a:off x="4617131" y="0"/>
            <a:ext cx="609600" cy="2300063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1341611" y="0"/>
            <a:ext cx="609600" cy="2346099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" name="Rectangle à coins arrondis 14"/>
          <p:cNvSpPr/>
          <p:nvPr/>
        </p:nvSpPr>
        <p:spPr>
          <a:xfrm>
            <a:off x="1341611" y="5950176"/>
            <a:ext cx="7802389" cy="122351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1578429" y="6150429"/>
            <a:ext cx="70757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latin typeface="Mia's Scribblings ~" panose="02000000000000000000" pitchFamily="2" charset="0"/>
              </a:rPr>
              <a:t>Les cupcakes d’anniversaires</a:t>
            </a:r>
          </a:p>
        </p:txBody>
      </p:sp>
      <p:pic>
        <p:nvPicPr>
          <p:cNvPr id="22" name="Image 21" descr="Cherry Cupcake_Yello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5772" y="1262740"/>
            <a:ext cx="2734693" cy="3323770"/>
          </a:xfrm>
          <a:prstGeom prst="rect">
            <a:avLst/>
          </a:prstGeom>
        </p:spPr>
      </p:pic>
      <p:pic>
        <p:nvPicPr>
          <p:cNvPr id="23" name="Image 22" descr="Cherry Cupcake_Yello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63258" y="1299025"/>
            <a:ext cx="2734693" cy="3323770"/>
          </a:xfrm>
          <a:prstGeom prst="rect">
            <a:avLst/>
          </a:prstGeom>
        </p:spPr>
      </p:pic>
      <p:pic>
        <p:nvPicPr>
          <p:cNvPr id="24" name="Image 23" descr="Cherry Cupcake_Yello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1" y="1386111"/>
            <a:ext cx="2734693" cy="332377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549762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7909423" y="-2977"/>
            <a:ext cx="609600" cy="2349076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Rectangle 16"/>
          <p:cNvSpPr/>
          <p:nvPr/>
        </p:nvSpPr>
        <p:spPr>
          <a:xfrm>
            <a:off x="4617131" y="0"/>
            <a:ext cx="609600" cy="2300063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1341611" y="0"/>
            <a:ext cx="609600" cy="2346099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" name="Rectangle à coins arrondis 14"/>
          <p:cNvSpPr/>
          <p:nvPr/>
        </p:nvSpPr>
        <p:spPr>
          <a:xfrm>
            <a:off x="1341611" y="5950176"/>
            <a:ext cx="7802389" cy="122351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1578429" y="6150429"/>
            <a:ext cx="70757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latin typeface="Mia's Scribblings ~" panose="02000000000000000000" pitchFamily="2" charset="0"/>
              </a:rPr>
              <a:t>Les cupcakes d’anniversaires</a:t>
            </a:r>
          </a:p>
        </p:txBody>
      </p:sp>
      <p:pic>
        <p:nvPicPr>
          <p:cNvPr id="22" name="Image 21" descr="Cherry Cupcake_Yello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5772" y="1262740"/>
            <a:ext cx="2734693" cy="3323770"/>
          </a:xfrm>
          <a:prstGeom prst="rect">
            <a:avLst/>
          </a:prstGeom>
        </p:spPr>
      </p:pic>
      <p:pic>
        <p:nvPicPr>
          <p:cNvPr id="23" name="Image 22" descr="Cherry Cupcake_Yello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63258" y="1299025"/>
            <a:ext cx="2734693" cy="3323770"/>
          </a:xfrm>
          <a:prstGeom prst="rect">
            <a:avLst/>
          </a:prstGeom>
        </p:spPr>
      </p:pic>
      <p:pic>
        <p:nvPicPr>
          <p:cNvPr id="24" name="Image 23" descr="Cherry Cupcake_Yello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1" y="1386111"/>
            <a:ext cx="2734693" cy="332377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549762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01687" y="0"/>
            <a:ext cx="495759" cy="139914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026" name="Picture 2" descr="Piscine: 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92" y="1409332"/>
            <a:ext cx="1859058" cy="20795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3600680" y="0"/>
            <a:ext cx="495759" cy="139914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6278406" y="0"/>
            <a:ext cx="495759" cy="139914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7" name="Connecteur droit 6"/>
          <p:cNvCxnSpPr/>
          <p:nvPr/>
        </p:nvCxnSpPr>
        <p:spPr>
          <a:xfrm>
            <a:off x="0" y="3723702"/>
            <a:ext cx="10691813" cy="11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 descr="Piscine: 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030" y="1409332"/>
            <a:ext cx="1859058" cy="20795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Piscine: 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602" y="1399142"/>
            <a:ext cx="1859058" cy="20795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Piscine: 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7684" y="1399141"/>
            <a:ext cx="1859058" cy="20795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8998990" y="-49091"/>
            <a:ext cx="495759" cy="139914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Rectangle 20"/>
          <p:cNvSpPr/>
          <p:nvPr/>
        </p:nvSpPr>
        <p:spPr>
          <a:xfrm>
            <a:off x="1101686" y="3733892"/>
            <a:ext cx="495759" cy="1399142"/>
          </a:xfrm>
          <a:prstGeom prst="rect">
            <a:avLst/>
          </a:prstGeom>
          <a:solidFill>
            <a:srgbClr val="FFFF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2" name="Rectangle 21"/>
          <p:cNvSpPr/>
          <p:nvPr/>
        </p:nvSpPr>
        <p:spPr>
          <a:xfrm>
            <a:off x="4094602" y="3733892"/>
            <a:ext cx="495759" cy="1399142"/>
          </a:xfrm>
          <a:prstGeom prst="rect">
            <a:avLst/>
          </a:prstGeom>
          <a:solidFill>
            <a:srgbClr val="FFFF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3" name="Rectangle 22"/>
          <p:cNvSpPr/>
          <p:nvPr/>
        </p:nvSpPr>
        <p:spPr>
          <a:xfrm>
            <a:off x="7254337" y="3744082"/>
            <a:ext cx="495759" cy="1399142"/>
          </a:xfrm>
          <a:prstGeom prst="rect">
            <a:avLst/>
          </a:prstGeom>
          <a:solidFill>
            <a:srgbClr val="FFFF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 rot="16200000">
            <a:off x="832146" y="616502"/>
            <a:ext cx="1034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Comic Sans MS" panose="030F0702030302020204" pitchFamily="66" charset="0"/>
              </a:rPr>
              <a:t>piscine</a:t>
            </a:r>
          </a:p>
        </p:txBody>
      </p:sp>
      <p:sp>
        <p:nvSpPr>
          <p:cNvPr id="27" name="ZoneTexte 26"/>
          <p:cNvSpPr txBox="1"/>
          <p:nvPr/>
        </p:nvSpPr>
        <p:spPr>
          <a:xfrm rot="16200000">
            <a:off x="3351496" y="584750"/>
            <a:ext cx="1034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Comic Sans MS" panose="030F0702030302020204" pitchFamily="66" charset="0"/>
              </a:rPr>
              <a:t>piscine</a:t>
            </a:r>
          </a:p>
        </p:txBody>
      </p:sp>
      <p:sp>
        <p:nvSpPr>
          <p:cNvPr id="28" name="ZoneTexte 27"/>
          <p:cNvSpPr txBox="1"/>
          <p:nvPr/>
        </p:nvSpPr>
        <p:spPr>
          <a:xfrm rot="16200000">
            <a:off x="5998074" y="594007"/>
            <a:ext cx="1034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Comic Sans MS" panose="030F0702030302020204" pitchFamily="66" charset="0"/>
              </a:rPr>
              <a:t>piscine</a:t>
            </a:r>
          </a:p>
        </p:txBody>
      </p:sp>
      <p:sp>
        <p:nvSpPr>
          <p:cNvPr id="29" name="ZoneTexte 28"/>
          <p:cNvSpPr txBox="1"/>
          <p:nvPr/>
        </p:nvSpPr>
        <p:spPr>
          <a:xfrm rot="16200000">
            <a:off x="8729450" y="574559"/>
            <a:ext cx="1034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Comic Sans MS" panose="030F0702030302020204" pitchFamily="66" charset="0"/>
              </a:rPr>
              <a:t>piscine</a:t>
            </a:r>
          </a:p>
        </p:txBody>
      </p:sp>
      <p:sp>
        <p:nvSpPr>
          <p:cNvPr id="32" name="ZoneTexte 31"/>
          <p:cNvSpPr txBox="1"/>
          <p:nvPr/>
        </p:nvSpPr>
        <p:spPr>
          <a:xfrm rot="16200000">
            <a:off x="863948" y="4309250"/>
            <a:ext cx="988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Sortie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 rot="16200000">
            <a:off x="3861149" y="4345537"/>
            <a:ext cx="988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Sortie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30" name="ZoneTexte 29"/>
          <p:cNvSpPr txBox="1"/>
          <p:nvPr/>
        </p:nvSpPr>
        <p:spPr>
          <a:xfrm rot="16200000">
            <a:off x="7010749" y="4389079"/>
            <a:ext cx="988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Sortie</a:t>
            </a:r>
            <a:endParaRPr lang="fr-FR" dirty="0">
              <a:latin typeface="Comic Sans MS" panose="030F0702030302020204" pitchFamily="66" charset="0"/>
            </a:endParaRPr>
          </a:p>
        </p:txBody>
      </p:sp>
      <p:pic>
        <p:nvPicPr>
          <p:cNvPr id="3074" name="Picture 2" descr="Résultat de recherche d'images pour &quot;dessin sortie scolaire&quot;"/>
          <p:cNvPicPr>
            <a:picLocks noChangeAspect="1" noChangeArrowheads="1"/>
          </p:cNvPicPr>
          <p:nvPr/>
        </p:nvPicPr>
        <p:blipFill>
          <a:blip r:embed="rId3" cstate="print"/>
          <a:srcRect r="13029"/>
          <a:stretch>
            <a:fillRect/>
          </a:stretch>
        </p:blipFill>
        <p:spPr bwMode="auto">
          <a:xfrm>
            <a:off x="225645" y="5123542"/>
            <a:ext cx="2449065" cy="224971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33" name="Picture 2" descr="Résultat de recherche d'images pour &quot;dessin sortie scolaire&quot;"/>
          <p:cNvPicPr>
            <a:picLocks noChangeAspect="1" noChangeArrowheads="1"/>
          </p:cNvPicPr>
          <p:nvPr/>
        </p:nvPicPr>
        <p:blipFill>
          <a:blip r:embed="rId3" cstate="print"/>
          <a:srcRect r="13029"/>
          <a:stretch>
            <a:fillRect/>
          </a:stretch>
        </p:blipFill>
        <p:spPr bwMode="auto">
          <a:xfrm>
            <a:off x="3121245" y="5130799"/>
            <a:ext cx="2449065" cy="224971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34" name="Picture 2" descr="Résultat de recherche d'images pour &quot;dessin sortie scolaire&quot;"/>
          <p:cNvPicPr>
            <a:picLocks noChangeAspect="1" noChangeArrowheads="1"/>
          </p:cNvPicPr>
          <p:nvPr/>
        </p:nvPicPr>
        <p:blipFill>
          <a:blip r:embed="rId3" cstate="print"/>
          <a:srcRect r="13029"/>
          <a:stretch>
            <a:fillRect/>
          </a:stretch>
        </p:blipFill>
        <p:spPr bwMode="auto">
          <a:xfrm>
            <a:off x="6343416" y="5101770"/>
            <a:ext cx="2449065" cy="224971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19559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651637157"/>
              </p:ext>
            </p:extLst>
          </p:nvPr>
        </p:nvGraphicFramePr>
        <p:xfrm>
          <a:off x="0" y="1734452"/>
          <a:ext cx="10691827" cy="57974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8931">
                  <a:extLst>
                    <a:ext uri="{9D8B030D-6E8A-4147-A177-3AD203B41FA5}">
                      <a16:colId xmlns="" xmlns:a16="http://schemas.microsoft.com/office/drawing/2014/main" val="669910308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3818970870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1350863329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1743671804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31723524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4176691872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2991796029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871742924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2818125947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405226272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4269007384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3161869542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3965985784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4221876775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1812141657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1278561060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4064473425"/>
                    </a:ext>
                  </a:extLst>
                </a:gridCol>
              </a:tblGrid>
              <a:tr h="1254579">
                <a:tc gridSpan="17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14886741"/>
                  </a:ext>
                </a:extLst>
              </a:tr>
              <a:tr h="1254579">
                <a:tc gridSpan="17">
                  <a:txBody>
                    <a:bodyPr/>
                    <a:lstStyle/>
                    <a:p>
                      <a:pPr algn="ctr"/>
                      <a:r>
                        <a:rPr lang="fr-FR" sz="6600" dirty="0" smtClean="0">
                          <a:latin typeface="Romande" pitchFamily="2" charset="2"/>
                        </a:rPr>
                        <a:t>Octobre</a:t>
                      </a:r>
                      <a:endParaRPr lang="fr-FR" sz="6600" dirty="0">
                        <a:latin typeface="Romande" pitchFamily="2" charset="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sz="6600" dirty="0">
                        <a:latin typeface="Action Jackson" panose="000004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33700832"/>
                  </a:ext>
                </a:extLst>
              </a:tr>
              <a:tr h="691245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anose="030F0702030302020204" pitchFamily="66" charset="0"/>
                        </a:rPr>
                        <a:t>6</a:t>
                      </a:r>
                      <a:endParaRPr lang="fr-FR" sz="2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anose="030F0702030302020204" pitchFamily="66" charset="0"/>
                        </a:rPr>
                        <a:t>7</a:t>
                      </a:r>
                      <a:endParaRPr lang="fr-FR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anose="030F0702030302020204" pitchFamily="66" charset="0"/>
                        </a:rPr>
                        <a:t>8</a:t>
                      </a:r>
                      <a:endParaRPr lang="fr-FR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anose="030F0702030302020204" pitchFamily="66" charset="0"/>
                        </a:rPr>
                        <a:t>9</a:t>
                      </a:r>
                      <a:endParaRPr lang="fr-FR" sz="2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anose="030F0702030302020204" pitchFamily="66" charset="0"/>
                        </a:rPr>
                        <a:t>10</a:t>
                      </a:r>
                      <a:endParaRPr lang="fr-FR" sz="2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anose="030F0702030302020204" pitchFamily="66" charset="0"/>
                        </a:rPr>
                        <a:t>11</a:t>
                      </a:r>
                      <a:endParaRPr lang="fr-FR" sz="2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anose="030F0702030302020204" pitchFamily="66" charset="0"/>
                        </a:rPr>
                        <a:t>12</a:t>
                      </a:r>
                      <a:endParaRPr lang="fr-FR" sz="2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anose="030F0702030302020204" pitchFamily="66" charset="0"/>
                        </a:rPr>
                        <a:t>13</a:t>
                      </a:r>
                      <a:endParaRPr lang="fr-FR" sz="2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anose="030F0702030302020204" pitchFamily="66" charset="0"/>
                        </a:rPr>
                        <a:t>14</a:t>
                      </a:r>
                      <a:endParaRPr lang="fr-FR" sz="2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anose="030F0702030302020204" pitchFamily="66" charset="0"/>
                        </a:rPr>
                        <a:t>15</a:t>
                      </a:r>
                      <a:endParaRPr lang="fr-FR" sz="2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anose="030F0702030302020204" pitchFamily="66" charset="0"/>
                        </a:rPr>
                        <a:t>16</a:t>
                      </a:r>
                      <a:endParaRPr lang="fr-FR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anose="030F0702030302020204" pitchFamily="66" charset="0"/>
                        </a:rPr>
                        <a:t>17</a:t>
                      </a:r>
                      <a:endParaRPr lang="fr-FR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979925902"/>
                  </a:ext>
                </a:extLst>
              </a:tr>
              <a:tr h="691245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D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J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D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L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M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128717571"/>
                  </a:ext>
                </a:extLst>
              </a:tr>
              <a:tr h="1254579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64139029"/>
                  </a:ext>
                </a:extLst>
              </a:tr>
            </a:tbl>
          </a:graphicData>
        </a:graphic>
      </p:graphicFrame>
      <p:pic>
        <p:nvPicPr>
          <p:cNvPr id="7" name="Image 6" descr="g17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711186"/>
            <a:ext cx="10691813" cy="2601794"/>
          </a:xfrm>
          <a:prstGeom prst="rect">
            <a:avLst/>
          </a:prstGeom>
        </p:spPr>
      </p:pic>
      <p:cxnSp>
        <p:nvCxnSpPr>
          <p:cNvPr id="8" name="Connecteur droit 7"/>
          <p:cNvCxnSpPr/>
          <p:nvPr/>
        </p:nvCxnSpPr>
        <p:spPr>
          <a:xfrm flipH="1" flipV="1">
            <a:off x="0" y="3001601"/>
            <a:ext cx="9161" cy="4558074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3159037" y="1876306"/>
            <a:ext cx="475705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600" dirty="0">
                <a:solidFill>
                  <a:srgbClr val="FF33CC"/>
                </a:solidFill>
                <a:latin typeface="Paper Banner" pitchFamily="1" charset="0"/>
              </a:rPr>
              <a:t>AUTOMNE</a:t>
            </a:r>
          </a:p>
        </p:txBody>
      </p:sp>
      <p:grpSp>
        <p:nvGrpSpPr>
          <p:cNvPr id="19" name="Groupe 18"/>
          <p:cNvGrpSpPr/>
          <p:nvPr/>
        </p:nvGrpSpPr>
        <p:grpSpPr>
          <a:xfrm>
            <a:off x="486743" y="1497925"/>
            <a:ext cx="9785017" cy="1580874"/>
            <a:chOff x="486743" y="1497925"/>
            <a:chExt cx="9785017" cy="1580874"/>
          </a:xfrm>
        </p:grpSpPr>
        <p:grpSp>
          <p:nvGrpSpPr>
            <p:cNvPr id="14" name="Groupe 13"/>
            <p:cNvGrpSpPr/>
            <p:nvPr/>
          </p:nvGrpSpPr>
          <p:grpSpPr>
            <a:xfrm>
              <a:off x="486743" y="1497925"/>
              <a:ext cx="2271697" cy="1580874"/>
              <a:chOff x="639143" y="1497925"/>
              <a:chExt cx="2271697" cy="1580874"/>
            </a:xfrm>
          </p:grpSpPr>
          <p:pic>
            <p:nvPicPr>
              <p:cNvPr id="10" name="Image 9" descr="animals-reading-clip-art-black-and-white-owl-reading-clipart-owl.jp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 rot="21210385">
                <a:off x="639143" y="1691640"/>
                <a:ext cx="1310139" cy="1295400"/>
              </a:xfrm>
              <a:prstGeom prst="rect">
                <a:avLst/>
              </a:prstGeom>
            </p:spPr>
          </p:pic>
          <p:pic>
            <p:nvPicPr>
              <p:cNvPr id="12" name="Image 11" descr="Creative Apple_Plain Red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259302" y="1497925"/>
                <a:ext cx="651538" cy="925870"/>
              </a:xfrm>
              <a:prstGeom prst="rect">
                <a:avLst/>
              </a:prstGeom>
            </p:spPr>
          </p:pic>
          <p:pic>
            <p:nvPicPr>
              <p:cNvPr id="11" name="Image 10" descr="leaf_orange_1.png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826986" y="2159760"/>
                <a:ext cx="992414" cy="919039"/>
              </a:xfrm>
              <a:prstGeom prst="rect">
                <a:avLst/>
              </a:prstGeom>
            </p:spPr>
          </p:pic>
        </p:grpSp>
        <p:grpSp>
          <p:nvGrpSpPr>
            <p:cNvPr id="15" name="Groupe 14"/>
            <p:cNvGrpSpPr/>
            <p:nvPr/>
          </p:nvGrpSpPr>
          <p:grpSpPr>
            <a:xfrm>
              <a:off x="8000063" y="1497925"/>
              <a:ext cx="2271697" cy="1580874"/>
              <a:chOff x="639143" y="1497925"/>
              <a:chExt cx="2271697" cy="1580874"/>
            </a:xfrm>
          </p:grpSpPr>
          <p:pic>
            <p:nvPicPr>
              <p:cNvPr id="16" name="Image 15" descr="animals-reading-clip-art-black-and-white-owl-reading-clipart-owl.jp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 rot="21210385">
                <a:off x="639143" y="1691640"/>
                <a:ext cx="1310139" cy="1295400"/>
              </a:xfrm>
              <a:prstGeom prst="rect">
                <a:avLst/>
              </a:prstGeom>
            </p:spPr>
          </p:pic>
          <p:pic>
            <p:nvPicPr>
              <p:cNvPr id="17" name="Image 16" descr="Creative Apple_Plain Red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259302" y="1497925"/>
                <a:ext cx="651538" cy="925870"/>
              </a:xfrm>
              <a:prstGeom prst="rect">
                <a:avLst/>
              </a:prstGeom>
            </p:spPr>
          </p:pic>
          <p:pic>
            <p:nvPicPr>
              <p:cNvPr id="18" name="Image 17" descr="leaf_orange_1.png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826986" y="2159760"/>
                <a:ext cx="992414" cy="919039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="" xmlns:p14="http://schemas.microsoft.com/office/powerpoint/2010/main" val="14116566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tock Illustrations: 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418" y="1476260"/>
            <a:ext cx="2067566" cy="27640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183323" y="0"/>
            <a:ext cx="495759" cy="1476260"/>
          </a:xfrm>
          <a:prstGeom prst="rect">
            <a:avLst/>
          </a:prstGeom>
          <a:solidFill>
            <a:srgbClr val="FF8B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6" name="Picture 2" descr="Stock Illustrations: 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5394" y="1476260"/>
            <a:ext cx="2067566" cy="27640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Stock Illustrations: 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2324" y="1476260"/>
            <a:ext cx="2067566" cy="27640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Stock Illustrations: 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068" y="1476260"/>
            <a:ext cx="2067566" cy="27640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3607966" y="0"/>
            <a:ext cx="495759" cy="1476260"/>
          </a:xfrm>
          <a:prstGeom prst="rect">
            <a:avLst/>
          </a:prstGeom>
          <a:solidFill>
            <a:srgbClr val="FF8B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6238227" y="0"/>
            <a:ext cx="495759" cy="1476260"/>
          </a:xfrm>
          <a:prstGeom prst="rect">
            <a:avLst/>
          </a:prstGeom>
          <a:solidFill>
            <a:srgbClr val="FF8B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8557277" y="0"/>
            <a:ext cx="495759" cy="1476260"/>
          </a:xfrm>
          <a:prstGeom prst="rect">
            <a:avLst/>
          </a:prstGeom>
          <a:solidFill>
            <a:srgbClr val="FF8B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 rot="16200000">
            <a:off x="686080" y="577331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Bibliothèque</a:t>
            </a:r>
            <a:endParaRPr lang="fr-FR" dirty="0">
              <a:latin typeface="Comic Sans MS" panose="030F0702030302020204" pitchFamily="66" charset="0"/>
            </a:endParaRPr>
          </a:p>
        </p:txBody>
      </p:sp>
      <p:cxnSp>
        <p:nvCxnSpPr>
          <p:cNvPr id="16" name="Connecteur droit 15"/>
          <p:cNvCxnSpPr/>
          <p:nvPr/>
        </p:nvCxnSpPr>
        <p:spPr>
          <a:xfrm flipV="1">
            <a:off x="0" y="4373696"/>
            <a:ext cx="10691813" cy="110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 rot="16200000">
            <a:off x="3088194" y="577334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Bibliothèque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 rot="16200000">
            <a:off x="5744309" y="577334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Bibliothèque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 rot="16200000">
            <a:off x="8066594" y="577334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Bibliothèque</a:t>
            </a:r>
            <a:endParaRPr lang="fr-F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557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249554604"/>
              </p:ext>
            </p:extLst>
          </p:nvPr>
        </p:nvGraphicFramePr>
        <p:xfrm>
          <a:off x="0" y="1719938"/>
          <a:ext cx="10691827" cy="57974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8931">
                  <a:extLst>
                    <a:ext uri="{9D8B030D-6E8A-4147-A177-3AD203B41FA5}">
                      <a16:colId xmlns="" xmlns:a16="http://schemas.microsoft.com/office/drawing/2014/main" val="669910308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3818970870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1350863329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1743671804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31723524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4176691872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2991796029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871742924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2818125947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405226272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4269007384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3161869542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3965985784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4221876775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1812141657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1278561060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4064473425"/>
                    </a:ext>
                  </a:extLst>
                </a:gridCol>
              </a:tblGrid>
              <a:tr h="1254579">
                <a:tc gridSpan="17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14886741"/>
                  </a:ext>
                </a:extLst>
              </a:tr>
              <a:tr h="1254579">
                <a:tc gridSpan="17">
                  <a:txBody>
                    <a:bodyPr/>
                    <a:lstStyle/>
                    <a:p>
                      <a:pPr algn="l"/>
                      <a:r>
                        <a:rPr lang="fr-FR" sz="6600" dirty="0">
                          <a:latin typeface="Action Jackson" panose="00000400000000000000" pitchFamily="2" charset="0"/>
                        </a:rPr>
                        <a:t> </a:t>
                      </a:r>
                      <a:r>
                        <a:rPr lang="fr-FR" sz="6600" dirty="0" smtClean="0">
                          <a:latin typeface="Action Jackson" panose="00000400000000000000" pitchFamily="2" charset="0"/>
                        </a:rPr>
                        <a:t>   </a:t>
                      </a:r>
                      <a:r>
                        <a:rPr lang="fr-FR" sz="6600" dirty="0" smtClean="0">
                          <a:latin typeface="Romande" pitchFamily="2" charset="2"/>
                        </a:rPr>
                        <a:t>Octobre</a:t>
                      </a:r>
                      <a:endParaRPr lang="fr-FR" sz="6600" dirty="0">
                        <a:latin typeface="Romande" pitchFamily="2" charset="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sz="6600" dirty="0">
                        <a:latin typeface="Action Jackson" panose="000004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33700832"/>
                  </a:ext>
                </a:extLst>
              </a:tr>
              <a:tr h="691245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anose="030F0702030302020204" pitchFamily="66" charset="0"/>
                        </a:rPr>
                        <a:t>18</a:t>
                      </a:r>
                      <a:endParaRPr lang="fr-FR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anose="030F0702030302020204" pitchFamily="66" charset="0"/>
                        </a:rPr>
                        <a:t>19</a:t>
                      </a:r>
                      <a:endParaRPr lang="fr-FR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anose="030F0702030302020204" pitchFamily="66" charset="0"/>
                        </a:rPr>
                        <a:t>20</a:t>
                      </a:r>
                      <a:endParaRPr lang="fr-FR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anose="030F0702030302020204" pitchFamily="66" charset="0"/>
                        </a:rPr>
                        <a:t>21</a:t>
                      </a:r>
                      <a:endParaRPr lang="fr-FR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anose="030F0702030302020204" pitchFamily="66" charset="0"/>
                        </a:rPr>
                        <a:t>22</a:t>
                      </a:r>
                      <a:endParaRPr lang="fr-FR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anose="030F0702030302020204" pitchFamily="66" charset="0"/>
                        </a:rPr>
                        <a:t>23</a:t>
                      </a:r>
                      <a:endParaRPr lang="fr-FR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anose="030F0702030302020204" pitchFamily="66" charset="0"/>
                        </a:rPr>
                        <a:t>24</a:t>
                      </a:r>
                      <a:endParaRPr lang="fr-FR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anose="030F0702030302020204" pitchFamily="66" charset="0"/>
                        </a:rPr>
                        <a:t>25</a:t>
                      </a:r>
                      <a:endParaRPr lang="fr-FR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anose="030F0702030302020204" pitchFamily="66" charset="0"/>
                        </a:rPr>
                        <a:t>26</a:t>
                      </a:r>
                      <a:endParaRPr lang="fr-FR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anose="030F0702030302020204" pitchFamily="66" charset="0"/>
                        </a:rPr>
                        <a:t>27</a:t>
                      </a:r>
                      <a:endParaRPr lang="fr-FR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anose="030F0702030302020204" pitchFamily="66" charset="0"/>
                        </a:rPr>
                        <a:t>28</a:t>
                      </a:r>
                      <a:endParaRPr lang="fr-FR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anose="030F0702030302020204" pitchFamily="66" charset="0"/>
                        </a:rPr>
                        <a:t>29</a:t>
                      </a:r>
                      <a:endParaRPr lang="fr-FR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anose="030F0702030302020204" pitchFamily="66" charset="0"/>
                        </a:rPr>
                        <a:t>30</a:t>
                      </a:r>
                      <a:endParaRPr lang="fr-FR" sz="2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anose="030F0702030302020204" pitchFamily="66" charset="0"/>
                        </a:rPr>
                        <a:t>31</a:t>
                      </a:r>
                      <a:endParaRPr lang="fr-FR" sz="2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anose="030F0702030302020204" pitchFamily="66" charset="0"/>
                        </a:rPr>
                        <a:t>1</a:t>
                      </a:r>
                      <a:endParaRPr lang="fr-FR" sz="2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79925902"/>
                  </a:ext>
                </a:extLst>
              </a:tr>
              <a:tr h="691245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M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J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V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S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D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L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M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M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J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V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S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D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28717571"/>
                  </a:ext>
                </a:extLst>
              </a:tr>
              <a:tr h="1254579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64139029"/>
                  </a:ext>
                </a:extLst>
              </a:tr>
            </a:tbl>
          </a:graphicData>
        </a:graphic>
      </p:graphicFrame>
      <p:cxnSp>
        <p:nvCxnSpPr>
          <p:cNvPr id="8" name="Connecteur droit 7"/>
          <p:cNvCxnSpPr/>
          <p:nvPr/>
        </p:nvCxnSpPr>
        <p:spPr>
          <a:xfrm flipH="1" flipV="1">
            <a:off x="8776355" y="2972774"/>
            <a:ext cx="27304" cy="4515544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6" name="Picture 2" descr="Halloween Ca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1186" y="3094972"/>
            <a:ext cx="728700" cy="1077886"/>
          </a:xfrm>
          <a:prstGeom prst="rect">
            <a:avLst/>
          </a:prstGeom>
          <a:noFill/>
        </p:spPr>
      </p:pic>
      <p:pic>
        <p:nvPicPr>
          <p:cNvPr id="11" name="Image 10" descr="g17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711186"/>
            <a:ext cx="10691813" cy="2601794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3189517" y="1876306"/>
            <a:ext cx="475705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600" dirty="0">
                <a:solidFill>
                  <a:srgbClr val="FF33CC"/>
                </a:solidFill>
                <a:latin typeface="Paper Banner" pitchFamily="1" charset="0"/>
              </a:rPr>
              <a:t>AUTOMNE</a:t>
            </a:r>
          </a:p>
        </p:txBody>
      </p:sp>
      <p:grpSp>
        <p:nvGrpSpPr>
          <p:cNvPr id="14" name="Groupe 13"/>
          <p:cNvGrpSpPr/>
          <p:nvPr/>
        </p:nvGrpSpPr>
        <p:grpSpPr>
          <a:xfrm>
            <a:off x="486743" y="1497925"/>
            <a:ext cx="9785017" cy="1580874"/>
            <a:chOff x="486743" y="1497925"/>
            <a:chExt cx="9785017" cy="1580874"/>
          </a:xfrm>
        </p:grpSpPr>
        <p:grpSp>
          <p:nvGrpSpPr>
            <p:cNvPr id="15" name="Groupe 13"/>
            <p:cNvGrpSpPr/>
            <p:nvPr/>
          </p:nvGrpSpPr>
          <p:grpSpPr>
            <a:xfrm>
              <a:off x="486743" y="1497925"/>
              <a:ext cx="2271697" cy="1580874"/>
              <a:chOff x="639143" y="1497925"/>
              <a:chExt cx="2271697" cy="1580874"/>
            </a:xfrm>
          </p:grpSpPr>
          <p:pic>
            <p:nvPicPr>
              <p:cNvPr id="22" name="Image 21" descr="animals-reading-clip-art-black-and-white-owl-reading-clipart-owl.jp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 rot="21210385">
                <a:off x="639143" y="1691640"/>
                <a:ext cx="1310139" cy="1295400"/>
              </a:xfrm>
              <a:prstGeom prst="rect">
                <a:avLst/>
              </a:prstGeom>
            </p:spPr>
          </p:pic>
          <p:pic>
            <p:nvPicPr>
              <p:cNvPr id="23" name="Image 22" descr="Creative Apple_Plain Red.png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2259302" y="1497925"/>
                <a:ext cx="651538" cy="925870"/>
              </a:xfrm>
              <a:prstGeom prst="rect">
                <a:avLst/>
              </a:prstGeom>
            </p:spPr>
          </p:pic>
          <p:pic>
            <p:nvPicPr>
              <p:cNvPr id="24" name="Image 23" descr="leaf_orange_1.png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826986" y="2159760"/>
                <a:ext cx="992414" cy="919039"/>
              </a:xfrm>
              <a:prstGeom prst="rect">
                <a:avLst/>
              </a:prstGeom>
            </p:spPr>
          </p:pic>
        </p:grpSp>
        <p:grpSp>
          <p:nvGrpSpPr>
            <p:cNvPr id="18" name="Groupe 14"/>
            <p:cNvGrpSpPr/>
            <p:nvPr/>
          </p:nvGrpSpPr>
          <p:grpSpPr>
            <a:xfrm>
              <a:off x="8000063" y="1497925"/>
              <a:ext cx="2271697" cy="1580874"/>
              <a:chOff x="639143" y="1497925"/>
              <a:chExt cx="2271697" cy="1580874"/>
            </a:xfrm>
          </p:grpSpPr>
          <p:pic>
            <p:nvPicPr>
              <p:cNvPr id="19" name="Image 18" descr="animals-reading-clip-art-black-and-white-owl-reading-clipart-owl.jp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 rot="21210385">
                <a:off x="639143" y="1691640"/>
                <a:ext cx="1310139" cy="1295400"/>
              </a:xfrm>
              <a:prstGeom prst="rect">
                <a:avLst/>
              </a:prstGeom>
            </p:spPr>
          </p:pic>
          <p:pic>
            <p:nvPicPr>
              <p:cNvPr id="20" name="Image 19" descr="Creative Apple_Plain Red.png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2259302" y="1497925"/>
                <a:ext cx="651538" cy="925870"/>
              </a:xfrm>
              <a:prstGeom prst="rect">
                <a:avLst/>
              </a:prstGeom>
            </p:spPr>
          </p:pic>
          <p:pic>
            <p:nvPicPr>
              <p:cNvPr id="21" name="Image 20" descr="leaf_orange_1.png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826986" y="2159760"/>
                <a:ext cx="992414" cy="919039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="" xmlns:p14="http://schemas.microsoft.com/office/powerpoint/2010/main" val="4089853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734940826"/>
              </p:ext>
            </p:extLst>
          </p:nvPr>
        </p:nvGraphicFramePr>
        <p:xfrm>
          <a:off x="0" y="1719938"/>
          <a:ext cx="10691827" cy="57974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8931">
                  <a:extLst>
                    <a:ext uri="{9D8B030D-6E8A-4147-A177-3AD203B41FA5}">
                      <a16:colId xmlns="" xmlns:a16="http://schemas.microsoft.com/office/drawing/2014/main" val="669910308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3818970870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1350863329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1743671804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31723524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4176691872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2991796029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871742924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2818125947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405226272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4269007384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3161869542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3965985784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4221876775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1812141657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1278561060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4064473425"/>
                    </a:ext>
                  </a:extLst>
                </a:gridCol>
              </a:tblGrid>
              <a:tr h="1254579">
                <a:tc gridSpan="17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14886741"/>
                  </a:ext>
                </a:extLst>
              </a:tr>
              <a:tr h="1254579">
                <a:tc gridSpan="17">
                  <a:txBody>
                    <a:bodyPr/>
                    <a:lstStyle/>
                    <a:p>
                      <a:pPr algn="ctr"/>
                      <a:r>
                        <a:rPr lang="fr-FR" sz="6600" dirty="0" smtClean="0">
                          <a:latin typeface="Romande" pitchFamily="2" charset="2"/>
                        </a:rPr>
                        <a:t>Novembre</a:t>
                      </a:r>
                      <a:endParaRPr lang="fr-FR" sz="6600" dirty="0">
                        <a:latin typeface="Romande" pitchFamily="2" charset="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sz="6600" dirty="0">
                        <a:latin typeface="Action Jackson" panose="000004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33700832"/>
                  </a:ext>
                </a:extLst>
              </a:tr>
              <a:tr h="691245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anose="030F0702030302020204" pitchFamily="66" charset="0"/>
                        </a:rPr>
                        <a:t>6</a:t>
                      </a:r>
                      <a:endParaRPr lang="fr-FR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anose="030F0702030302020204" pitchFamily="66" charset="0"/>
                        </a:rPr>
                        <a:t>7</a:t>
                      </a:r>
                      <a:endParaRPr lang="fr-FR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anose="030F0702030302020204" pitchFamily="66" charset="0"/>
                        </a:rPr>
                        <a:t>8</a:t>
                      </a:r>
                      <a:endParaRPr lang="fr-FR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anose="030F0702030302020204" pitchFamily="66" charset="0"/>
                        </a:rPr>
                        <a:t>9</a:t>
                      </a:r>
                      <a:endParaRPr lang="fr-FR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anose="030F0702030302020204" pitchFamily="66" charset="0"/>
                        </a:rPr>
                        <a:t>10</a:t>
                      </a:r>
                      <a:endParaRPr lang="fr-FR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anose="030F0702030302020204" pitchFamily="66" charset="0"/>
                        </a:rPr>
                        <a:t>11</a:t>
                      </a:r>
                      <a:endParaRPr lang="fr-FR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anose="030F0702030302020204" pitchFamily="66" charset="0"/>
                        </a:rPr>
                        <a:t>12</a:t>
                      </a:r>
                      <a:endParaRPr lang="fr-FR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anose="030F0702030302020204" pitchFamily="66" charset="0"/>
                        </a:rPr>
                        <a:t>13</a:t>
                      </a:r>
                      <a:endParaRPr lang="fr-FR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anose="030F0702030302020204" pitchFamily="66" charset="0"/>
                        </a:rPr>
                        <a:t>14</a:t>
                      </a:r>
                      <a:endParaRPr lang="fr-FR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anose="030F0702030302020204" pitchFamily="66" charset="0"/>
                        </a:rPr>
                        <a:t>15</a:t>
                      </a:r>
                      <a:endParaRPr lang="fr-FR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anose="030F0702030302020204" pitchFamily="66" charset="0"/>
                        </a:rPr>
                        <a:t>16</a:t>
                      </a:r>
                      <a:endParaRPr lang="fr-FR" sz="2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anose="030F0702030302020204" pitchFamily="66" charset="0"/>
                        </a:rPr>
                        <a:t>17</a:t>
                      </a:r>
                      <a:endParaRPr lang="fr-FR" sz="2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anose="030F0702030302020204" pitchFamily="66" charset="0"/>
                        </a:rPr>
                        <a:t>18</a:t>
                      </a:r>
                      <a:endParaRPr lang="fr-FR" sz="2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anose="030F0702030302020204" pitchFamily="66" charset="0"/>
                        </a:rPr>
                        <a:t>19</a:t>
                      </a:r>
                      <a:endParaRPr lang="fr-FR" sz="2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anose="030F0702030302020204" pitchFamily="66" charset="0"/>
                        </a:rPr>
                        <a:t>20</a:t>
                      </a:r>
                      <a:endParaRPr lang="fr-FR" sz="2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79925902"/>
                  </a:ext>
                </a:extLst>
              </a:tr>
              <a:tr h="691245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D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L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M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M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J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V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D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L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M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M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28717571"/>
                  </a:ext>
                </a:extLst>
              </a:tr>
              <a:tr h="1254579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64139029"/>
                  </a:ext>
                </a:extLst>
              </a:tr>
            </a:tbl>
          </a:graphicData>
        </a:graphic>
      </p:graphicFrame>
      <p:pic>
        <p:nvPicPr>
          <p:cNvPr id="7" name="Image 6" descr="g17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711186"/>
            <a:ext cx="10691813" cy="2601794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3159037" y="1876306"/>
            <a:ext cx="475705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600" dirty="0">
                <a:solidFill>
                  <a:srgbClr val="FF33CC"/>
                </a:solidFill>
                <a:latin typeface="Paper Banner" pitchFamily="1" charset="0"/>
              </a:rPr>
              <a:t>AUTOMNE</a:t>
            </a:r>
          </a:p>
        </p:txBody>
      </p:sp>
      <p:grpSp>
        <p:nvGrpSpPr>
          <p:cNvPr id="10" name="Groupe 9"/>
          <p:cNvGrpSpPr/>
          <p:nvPr/>
        </p:nvGrpSpPr>
        <p:grpSpPr>
          <a:xfrm>
            <a:off x="486743" y="1497925"/>
            <a:ext cx="9785017" cy="1580874"/>
            <a:chOff x="486743" y="1497925"/>
            <a:chExt cx="9785017" cy="1580874"/>
          </a:xfrm>
        </p:grpSpPr>
        <p:grpSp>
          <p:nvGrpSpPr>
            <p:cNvPr id="11" name="Groupe 13"/>
            <p:cNvGrpSpPr/>
            <p:nvPr/>
          </p:nvGrpSpPr>
          <p:grpSpPr>
            <a:xfrm>
              <a:off x="486743" y="1497925"/>
              <a:ext cx="2271697" cy="1580874"/>
              <a:chOff x="639143" y="1497925"/>
              <a:chExt cx="2271697" cy="1580874"/>
            </a:xfrm>
          </p:grpSpPr>
          <p:pic>
            <p:nvPicPr>
              <p:cNvPr id="16" name="Image 15" descr="animals-reading-clip-art-black-and-white-owl-reading-clipart-owl.jp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 rot="21210385">
                <a:off x="639143" y="1691640"/>
                <a:ext cx="1310139" cy="1295400"/>
              </a:xfrm>
              <a:prstGeom prst="rect">
                <a:avLst/>
              </a:prstGeom>
            </p:spPr>
          </p:pic>
          <p:pic>
            <p:nvPicPr>
              <p:cNvPr id="17" name="Image 16" descr="Creative Apple_Plain Red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259302" y="1497925"/>
                <a:ext cx="651538" cy="925870"/>
              </a:xfrm>
              <a:prstGeom prst="rect">
                <a:avLst/>
              </a:prstGeom>
            </p:spPr>
          </p:pic>
          <p:pic>
            <p:nvPicPr>
              <p:cNvPr id="18" name="Image 17" descr="leaf_orange_1.png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826986" y="2159760"/>
                <a:ext cx="992414" cy="919039"/>
              </a:xfrm>
              <a:prstGeom prst="rect">
                <a:avLst/>
              </a:prstGeom>
            </p:spPr>
          </p:pic>
        </p:grpSp>
        <p:grpSp>
          <p:nvGrpSpPr>
            <p:cNvPr id="12" name="Groupe 14"/>
            <p:cNvGrpSpPr/>
            <p:nvPr/>
          </p:nvGrpSpPr>
          <p:grpSpPr>
            <a:xfrm>
              <a:off x="8000063" y="1497925"/>
              <a:ext cx="2271697" cy="1580874"/>
              <a:chOff x="639143" y="1497925"/>
              <a:chExt cx="2271697" cy="1580874"/>
            </a:xfrm>
          </p:grpSpPr>
          <p:pic>
            <p:nvPicPr>
              <p:cNvPr id="13" name="Image 12" descr="animals-reading-clip-art-black-and-white-owl-reading-clipart-owl.jp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 rot="21210385">
                <a:off x="639143" y="1691640"/>
                <a:ext cx="1310139" cy="1295400"/>
              </a:xfrm>
              <a:prstGeom prst="rect">
                <a:avLst/>
              </a:prstGeom>
            </p:spPr>
          </p:pic>
          <p:pic>
            <p:nvPicPr>
              <p:cNvPr id="14" name="Image 13" descr="Creative Apple_Plain Red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259302" y="1497925"/>
                <a:ext cx="651538" cy="925870"/>
              </a:xfrm>
              <a:prstGeom prst="rect">
                <a:avLst/>
              </a:prstGeom>
            </p:spPr>
          </p:pic>
          <p:pic>
            <p:nvPicPr>
              <p:cNvPr id="15" name="Image 14" descr="leaf_orange_1.png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826986" y="2159760"/>
                <a:ext cx="992414" cy="919039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="" xmlns:p14="http://schemas.microsoft.com/office/powerpoint/2010/main" val="1729757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81347764"/>
              </p:ext>
            </p:extLst>
          </p:nvPr>
        </p:nvGraphicFramePr>
        <p:xfrm>
          <a:off x="0" y="1719938"/>
          <a:ext cx="10691827" cy="57974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8931">
                  <a:extLst>
                    <a:ext uri="{9D8B030D-6E8A-4147-A177-3AD203B41FA5}">
                      <a16:colId xmlns="" xmlns:a16="http://schemas.microsoft.com/office/drawing/2014/main" val="669910308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3818970870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1350863329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1743671804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31723524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4176691872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2991796029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871742924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2818125947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405226272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4269007384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3161869542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3965985784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4221876775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1812141657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1278561060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4064473425"/>
                    </a:ext>
                  </a:extLst>
                </a:gridCol>
              </a:tblGrid>
              <a:tr h="1254579">
                <a:tc gridSpan="17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14886741"/>
                  </a:ext>
                </a:extLst>
              </a:tr>
              <a:tr h="1254579">
                <a:tc gridSpan="17">
                  <a:txBody>
                    <a:bodyPr/>
                    <a:lstStyle/>
                    <a:p>
                      <a:pPr algn="r"/>
                      <a:endParaRPr lang="fr-FR" sz="6600" dirty="0">
                        <a:latin typeface="Romande" pitchFamily="2" charset="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sz="6600" dirty="0">
                        <a:latin typeface="Action Jackson" panose="000004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33700832"/>
                  </a:ext>
                </a:extLst>
              </a:tr>
              <a:tr h="691245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anose="030F0702030302020204" pitchFamily="66" charset="0"/>
                        </a:rPr>
                        <a:t>21</a:t>
                      </a:r>
                      <a:endParaRPr lang="fr-FR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anose="030F0702030302020204" pitchFamily="66" charset="0"/>
                        </a:rPr>
                        <a:t>22</a:t>
                      </a:r>
                      <a:endParaRPr lang="fr-FR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anose="030F0702030302020204" pitchFamily="66" charset="0"/>
                        </a:rPr>
                        <a:t>23</a:t>
                      </a:r>
                      <a:endParaRPr lang="fr-FR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anose="030F0702030302020204" pitchFamily="66" charset="0"/>
                        </a:rPr>
                        <a:t>24</a:t>
                      </a:r>
                      <a:endParaRPr lang="fr-FR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anose="030F0702030302020204" pitchFamily="66" charset="0"/>
                        </a:rPr>
                        <a:t>25</a:t>
                      </a:r>
                      <a:endParaRPr lang="fr-FR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anose="030F0702030302020204" pitchFamily="66" charset="0"/>
                        </a:rPr>
                        <a:t>26</a:t>
                      </a:r>
                      <a:endParaRPr lang="fr-FR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anose="030F0702030302020204" pitchFamily="66" charset="0"/>
                        </a:rPr>
                        <a:t>27</a:t>
                      </a:r>
                      <a:endParaRPr lang="fr-FR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anose="030F0702030302020204" pitchFamily="66" charset="0"/>
                        </a:rPr>
                        <a:t>28</a:t>
                      </a:r>
                      <a:endParaRPr lang="fr-FR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anose="030F0702030302020204" pitchFamily="66" charset="0"/>
                        </a:rPr>
                        <a:t>29</a:t>
                      </a:r>
                      <a:endParaRPr lang="fr-FR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anose="030F0702030302020204" pitchFamily="66" charset="0"/>
                        </a:rPr>
                        <a:t>30</a:t>
                      </a:r>
                      <a:endParaRPr lang="fr-FR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anose="030F0702030302020204" pitchFamily="66" charset="0"/>
                        </a:rPr>
                        <a:t>1</a:t>
                      </a:r>
                      <a:endParaRPr lang="fr-FR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anose="030F0702030302020204" pitchFamily="66" charset="0"/>
                        </a:rPr>
                        <a:t>6</a:t>
                      </a:r>
                      <a:endParaRPr lang="fr-FR" sz="2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anose="030F0702030302020204" pitchFamily="66" charset="0"/>
                        </a:rPr>
                        <a:t>7</a:t>
                      </a:r>
                      <a:endParaRPr lang="fr-FR" sz="2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79925902"/>
                  </a:ext>
                </a:extLst>
              </a:tr>
              <a:tr h="691245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M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M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J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V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D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L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M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M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J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V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J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28717571"/>
                  </a:ext>
                </a:extLst>
              </a:tr>
              <a:tr h="1254579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64139029"/>
                  </a:ext>
                </a:extLst>
              </a:tr>
            </a:tbl>
          </a:graphicData>
        </a:graphic>
      </p:graphicFrame>
      <p:cxnSp>
        <p:nvCxnSpPr>
          <p:cNvPr id="3" name="Connecteur droit 2"/>
          <p:cNvCxnSpPr/>
          <p:nvPr/>
        </p:nvCxnSpPr>
        <p:spPr>
          <a:xfrm flipH="1" flipV="1">
            <a:off x="6254498" y="2958261"/>
            <a:ext cx="27304" cy="4515544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9" name="Image 8" descr="g17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711186"/>
            <a:ext cx="10691813" cy="2601794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7126505" y="3033489"/>
            <a:ext cx="368662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600" dirty="0" smtClean="0">
                <a:latin typeface="Romande" pitchFamily="2" charset="2"/>
              </a:rPr>
              <a:t>Décembre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1487701" y="3040744"/>
            <a:ext cx="368662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600" dirty="0" smtClean="0">
                <a:latin typeface="Romande" pitchFamily="2" charset="2"/>
              </a:rPr>
              <a:t>Novembre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3204757" y="1876306"/>
            <a:ext cx="475705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600" dirty="0">
                <a:solidFill>
                  <a:srgbClr val="FF33CC"/>
                </a:solidFill>
                <a:latin typeface="Paper Banner" pitchFamily="1" charset="0"/>
              </a:rPr>
              <a:t>AUTOMNE</a:t>
            </a:r>
          </a:p>
        </p:txBody>
      </p:sp>
      <p:grpSp>
        <p:nvGrpSpPr>
          <p:cNvPr id="13" name="Groupe 12"/>
          <p:cNvGrpSpPr/>
          <p:nvPr/>
        </p:nvGrpSpPr>
        <p:grpSpPr>
          <a:xfrm>
            <a:off x="486743" y="1497925"/>
            <a:ext cx="9785017" cy="1580874"/>
            <a:chOff x="486743" y="1497925"/>
            <a:chExt cx="9785017" cy="1580874"/>
          </a:xfrm>
        </p:grpSpPr>
        <p:grpSp>
          <p:nvGrpSpPr>
            <p:cNvPr id="14" name="Groupe 13"/>
            <p:cNvGrpSpPr/>
            <p:nvPr/>
          </p:nvGrpSpPr>
          <p:grpSpPr>
            <a:xfrm>
              <a:off x="486743" y="1497925"/>
              <a:ext cx="2271697" cy="1580874"/>
              <a:chOff x="639143" y="1497925"/>
              <a:chExt cx="2271697" cy="1580874"/>
            </a:xfrm>
          </p:grpSpPr>
          <p:pic>
            <p:nvPicPr>
              <p:cNvPr id="19" name="Image 18" descr="animals-reading-clip-art-black-and-white-owl-reading-clipart-owl.jp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 rot="21210385">
                <a:off x="639143" y="1691640"/>
                <a:ext cx="1310139" cy="1295400"/>
              </a:xfrm>
              <a:prstGeom prst="rect">
                <a:avLst/>
              </a:prstGeom>
            </p:spPr>
          </p:pic>
          <p:pic>
            <p:nvPicPr>
              <p:cNvPr id="20" name="Image 19" descr="Creative Apple_Plain Red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259302" y="1497925"/>
                <a:ext cx="651538" cy="925870"/>
              </a:xfrm>
              <a:prstGeom prst="rect">
                <a:avLst/>
              </a:prstGeom>
            </p:spPr>
          </p:pic>
          <p:pic>
            <p:nvPicPr>
              <p:cNvPr id="21" name="Image 20" descr="leaf_orange_1.png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826986" y="2159760"/>
                <a:ext cx="992414" cy="919039"/>
              </a:xfrm>
              <a:prstGeom prst="rect">
                <a:avLst/>
              </a:prstGeom>
            </p:spPr>
          </p:pic>
        </p:grpSp>
        <p:grpSp>
          <p:nvGrpSpPr>
            <p:cNvPr id="15" name="Groupe 14"/>
            <p:cNvGrpSpPr/>
            <p:nvPr/>
          </p:nvGrpSpPr>
          <p:grpSpPr>
            <a:xfrm>
              <a:off x="8000063" y="1497925"/>
              <a:ext cx="2271697" cy="1580874"/>
              <a:chOff x="639143" y="1497925"/>
              <a:chExt cx="2271697" cy="1580874"/>
            </a:xfrm>
          </p:grpSpPr>
          <p:pic>
            <p:nvPicPr>
              <p:cNvPr id="16" name="Image 15" descr="animals-reading-clip-art-black-and-white-owl-reading-clipart-owl.jp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 rot="21210385">
                <a:off x="639143" y="1691640"/>
                <a:ext cx="1310139" cy="1295400"/>
              </a:xfrm>
              <a:prstGeom prst="rect">
                <a:avLst/>
              </a:prstGeom>
            </p:spPr>
          </p:pic>
          <p:pic>
            <p:nvPicPr>
              <p:cNvPr id="17" name="Image 16" descr="Creative Apple_Plain Red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259302" y="1497925"/>
                <a:ext cx="651538" cy="925870"/>
              </a:xfrm>
              <a:prstGeom prst="rect">
                <a:avLst/>
              </a:prstGeom>
            </p:spPr>
          </p:pic>
          <p:pic>
            <p:nvPicPr>
              <p:cNvPr id="18" name="Image 17" descr="leaf_orange_1.png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826986" y="2159760"/>
                <a:ext cx="992414" cy="919039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="" xmlns:p14="http://schemas.microsoft.com/office/powerpoint/2010/main" val="27154895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77259528"/>
              </p:ext>
            </p:extLst>
          </p:nvPr>
        </p:nvGraphicFramePr>
        <p:xfrm>
          <a:off x="0" y="1705424"/>
          <a:ext cx="10691827" cy="57974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8931">
                  <a:extLst>
                    <a:ext uri="{9D8B030D-6E8A-4147-A177-3AD203B41FA5}">
                      <a16:colId xmlns="" xmlns:a16="http://schemas.microsoft.com/office/drawing/2014/main" val="669910308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3818970870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1350863329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1743671804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31723524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4176691872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2991796029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871742924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2818125947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405226272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4269007384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3161869542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3965985784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4221876775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1812141657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1278561060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4064473425"/>
                    </a:ext>
                  </a:extLst>
                </a:gridCol>
              </a:tblGrid>
              <a:tr h="1254579">
                <a:tc gridSpan="17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14886741"/>
                  </a:ext>
                </a:extLst>
              </a:tr>
              <a:tr h="1254579">
                <a:tc gridSpan="17">
                  <a:txBody>
                    <a:bodyPr/>
                    <a:lstStyle/>
                    <a:p>
                      <a:pPr algn="ctr"/>
                      <a:r>
                        <a:rPr lang="fr-FR" sz="6600" dirty="0" smtClean="0">
                          <a:latin typeface="Romande" pitchFamily="2" charset="2"/>
                        </a:rPr>
                        <a:t>Décembre</a:t>
                      </a:r>
                      <a:endParaRPr lang="fr-FR" sz="6600" dirty="0">
                        <a:latin typeface="Romande" pitchFamily="2" charset="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sz="6600" dirty="0">
                        <a:latin typeface="Action Jackson" panose="000004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33700832"/>
                  </a:ext>
                </a:extLst>
              </a:tr>
              <a:tr h="691245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anose="030F0702030302020204" pitchFamily="66" charset="0"/>
                        </a:rPr>
                        <a:t>8</a:t>
                      </a:r>
                      <a:endParaRPr lang="fr-FR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anose="030F0702030302020204" pitchFamily="66" charset="0"/>
                        </a:rPr>
                        <a:t>9</a:t>
                      </a:r>
                      <a:endParaRPr lang="fr-FR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anose="030F0702030302020204" pitchFamily="66" charset="0"/>
                        </a:rPr>
                        <a:t>10</a:t>
                      </a:r>
                      <a:endParaRPr lang="fr-FR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anose="030F0702030302020204" pitchFamily="66" charset="0"/>
                        </a:rPr>
                        <a:t>11</a:t>
                      </a:r>
                      <a:endParaRPr lang="fr-FR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anose="030F0702030302020204" pitchFamily="66" charset="0"/>
                        </a:rPr>
                        <a:t>12</a:t>
                      </a:r>
                      <a:endParaRPr lang="fr-FR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anose="030F0702030302020204" pitchFamily="66" charset="0"/>
                        </a:rPr>
                        <a:t>13</a:t>
                      </a:r>
                      <a:endParaRPr lang="fr-FR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anose="030F0702030302020204" pitchFamily="66" charset="0"/>
                        </a:rPr>
                        <a:t>14</a:t>
                      </a:r>
                      <a:endParaRPr lang="fr-FR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anose="030F0702030302020204" pitchFamily="66" charset="0"/>
                        </a:rPr>
                        <a:t>15</a:t>
                      </a:r>
                      <a:endParaRPr lang="fr-FR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anose="030F0702030302020204" pitchFamily="66" charset="0"/>
                        </a:rPr>
                        <a:t>16</a:t>
                      </a:r>
                      <a:endParaRPr lang="fr-FR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anose="030F0702030302020204" pitchFamily="66" charset="0"/>
                        </a:rPr>
                        <a:t>17</a:t>
                      </a:r>
                      <a:endParaRPr lang="fr-FR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anose="030F0702030302020204" pitchFamily="66" charset="0"/>
                        </a:rPr>
                        <a:t>18</a:t>
                      </a:r>
                      <a:endParaRPr lang="fr-FR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anose="030F0702030302020204" pitchFamily="66" charset="0"/>
                        </a:rPr>
                        <a:t>19</a:t>
                      </a:r>
                      <a:endParaRPr lang="fr-FR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anose="030F0702030302020204" pitchFamily="66" charset="0"/>
                        </a:rPr>
                        <a:t>20</a:t>
                      </a:r>
                      <a:endParaRPr lang="fr-FR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anose="030F0702030302020204" pitchFamily="66" charset="0"/>
                        </a:rPr>
                        <a:t>21</a:t>
                      </a:r>
                      <a:endParaRPr lang="fr-FR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anose="030F0702030302020204" pitchFamily="66" charset="0"/>
                        </a:rPr>
                        <a:t>22</a:t>
                      </a:r>
                      <a:endParaRPr lang="fr-FR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anose="030F0702030302020204" pitchFamily="66" charset="0"/>
                        </a:rPr>
                        <a:t>23</a:t>
                      </a:r>
                      <a:endParaRPr lang="fr-FR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anose="030F0702030302020204" pitchFamily="66" charset="0"/>
                        </a:rPr>
                        <a:t>24</a:t>
                      </a:r>
                      <a:endParaRPr lang="fr-FR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33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79925902"/>
                  </a:ext>
                </a:extLst>
              </a:tr>
              <a:tr h="691245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V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D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L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M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M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J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V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D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L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M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M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J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V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S</a:t>
                      </a:r>
                    </a:p>
                  </a:txBody>
                  <a:tcPr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D</a:t>
                      </a:r>
                    </a:p>
                  </a:txBody>
                  <a:tcPr>
                    <a:solidFill>
                      <a:srgbClr val="FF33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28717571"/>
                  </a:ext>
                </a:extLst>
              </a:tr>
              <a:tr h="1254579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64139029"/>
                  </a:ext>
                </a:extLst>
              </a:tr>
            </a:tbl>
          </a:graphicData>
        </a:graphic>
      </p:graphicFrame>
      <p:pic>
        <p:nvPicPr>
          <p:cNvPr id="6" name="Picture 4" descr="Cute Santa Fa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36693" y="3394320"/>
            <a:ext cx="755120" cy="786626"/>
          </a:xfrm>
          <a:prstGeom prst="rect">
            <a:avLst/>
          </a:prstGeom>
          <a:noFill/>
        </p:spPr>
      </p:pic>
      <p:cxnSp>
        <p:nvCxnSpPr>
          <p:cNvPr id="7" name="Connecteur droit 6"/>
          <p:cNvCxnSpPr/>
          <p:nvPr/>
        </p:nvCxnSpPr>
        <p:spPr>
          <a:xfrm flipV="1">
            <a:off x="8191411" y="1690910"/>
            <a:ext cx="0" cy="1251859"/>
          </a:xfrm>
          <a:prstGeom prst="line">
            <a:avLst/>
          </a:prstGeom>
          <a:ln w="76200">
            <a:solidFill>
              <a:srgbClr val="FF33CC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" name="Image 9" descr="g17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711186"/>
            <a:ext cx="10691813" cy="2601794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3187335" y="1832763"/>
            <a:ext cx="475705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600" dirty="0">
                <a:solidFill>
                  <a:srgbClr val="FF33CC"/>
                </a:solidFill>
                <a:latin typeface="Paper Banner" pitchFamily="1" charset="0"/>
              </a:rPr>
              <a:t>AUTOMNE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8333220" y="1956132"/>
            <a:ext cx="33310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rgbClr val="FF33CC"/>
                </a:solidFill>
                <a:latin typeface="Paper Banner" pitchFamily="1" charset="0"/>
              </a:rPr>
              <a:t>HIVER</a:t>
            </a:r>
            <a:endParaRPr lang="fr-FR" sz="4800" dirty="0">
              <a:solidFill>
                <a:srgbClr val="FF33CC"/>
              </a:solidFill>
              <a:latin typeface="Paper Banner" pitchFamily="1" charset="0"/>
            </a:endParaRPr>
          </a:p>
        </p:txBody>
      </p:sp>
      <p:grpSp>
        <p:nvGrpSpPr>
          <p:cNvPr id="16" name="Groupe 15"/>
          <p:cNvGrpSpPr/>
          <p:nvPr/>
        </p:nvGrpSpPr>
        <p:grpSpPr>
          <a:xfrm>
            <a:off x="486743" y="1497925"/>
            <a:ext cx="2271697" cy="1580874"/>
            <a:chOff x="486743" y="1497925"/>
            <a:chExt cx="2271697" cy="1580874"/>
          </a:xfrm>
        </p:grpSpPr>
        <p:pic>
          <p:nvPicPr>
            <p:cNvPr id="13" name="Image 12" descr="animals-reading-clip-art-black-and-white-owl-reading-clipart-owl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21210385">
              <a:off x="486743" y="1691640"/>
              <a:ext cx="1310139" cy="1295400"/>
            </a:xfrm>
            <a:prstGeom prst="rect">
              <a:avLst/>
            </a:prstGeom>
          </p:spPr>
        </p:pic>
        <p:pic>
          <p:nvPicPr>
            <p:cNvPr id="14" name="Image 13" descr="Creative Apple_Plain Red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06902" y="1497925"/>
              <a:ext cx="651538" cy="925870"/>
            </a:xfrm>
            <a:prstGeom prst="rect">
              <a:avLst/>
            </a:prstGeom>
          </p:spPr>
        </p:pic>
        <p:pic>
          <p:nvPicPr>
            <p:cNvPr id="15" name="Image 14" descr="leaf_orange_1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74586" y="2159760"/>
              <a:ext cx="992414" cy="9190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4253084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080906528"/>
              </p:ext>
            </p:extLst>
          </p:nvPr>
        </p:nvGraphicFramePr>
        <p:xfrm>
          <a:off x="0" y="1705424"/>
          <a:ext cx="10691827" cy="57974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8931">
                  <a:extLst>
                    <a:ext uri="{9D8B030D-6E8A-4147-A177-3AD203B41FA5}">
                      <a16:colId xmlns="" xmlns:a16="http://schemas.microsoft.com/office/drawing/2014/main" val="669910308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3818970870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1350863329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1743671804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31723524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4176691872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2991796029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871742924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2818125947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405226272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4269007384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3161869542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3965985784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4221876775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1812141657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1278561060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4064473425"/>
                    </a:ext>
                  </a:extLst>
                </a:gridCol>
              </a:tblGrid>
              <a:tr h="1254579">
                <a:tc gridSpan="17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14886741"/>
                  </a:ext>
                </a:extLst>
              </a:tr>
              <a:tr h="1254579">
                <a:tc gridSpan="17">
                  <a:txBody>
                    <a:bodyPr/>
                    <a:lstStyle/>
                    <a:p>
                      <a:pPr algn="ctr"/>
                      <a:r>
                        <a:rPr lang="fr-FR" sz="6600" dirty="0">
                          <a:latin typeface="Action Jackson" panose="00000400000000000000" pitchFamily="2" charset="0"/>
                        </a:rPr>
                        <a:t>  </a:t>
                      </a:r>
                      <a:r>
                        <a:rPr lang="fr-FR" sz="6600" dirty="0" smtClean="0">
                          <a:latin typeface="Action Jackson" panose="00000400000000000000" pitchFamily="2" charset="0"/>
                        </a:rPr>
                        <a:t>  </a:t>
                      </a:r>
                      <a:r>
                        <a:rPr lang="fr-FR" sz="6600" dirty="0" smtClean="0">
                          <a:latin typeface="Romande" pitchFamily="2" charset="2"/>
                        </a:rPr>
                        <a:t>Janvier</a:t>
                      </a:r>
                      <a:endParaRPr lang="fr-FR" sz="6600" dirty="0">
                        <a:latin typeface="Romande" pitchFamily="2" charset="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sz="6600" dirty="0">
                        <a:latin typeface="Action Jackson" panose="000004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33700832"/>
                  </a:ext>
                </a:extLst>
              </a:tr>
              <a:tr h="691245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anose="030F0702030302020204" pitchFamily="66" charset="0"/>
                        </a:rPr>
                        <a:t>25</a:t>
                      </a:r>
                      <a:endParaRPr lang="fr-FR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anose="030F0702030302020204" pitchFamily="66" charset="0"/>
                        </a:rPr>
                        <a:t>26</a:t>
                      </a:r>
                      <a:endParaRPr lang="fr-FR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anose="030F0702030302020204" pitchFamily="66" charset="0"/>
                        </a:rPr>
                        <a:t>27</a:t>
                      </a:r>
                      <a:endParaRPr lang="fr-FR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anose="030F0702030302020204" pitchFamily="66" charset="0"/>
                        </a:rPr>
                        <a:t>28</a:t>
                      </a:r>
                      <a:endParaRPr lang="fr-FR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anose="030F0702030302020204" pitchFamily="66" charset="0"/>
                        </a:rPr>
                        <a:t>29</a:t>
                      </a:r>
                      <a:endParaRPr lang="fr-FR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anose="030F0702030302020204" pitchFamily="66" charset="0"/>
                        </a:rPr>
                        <a:t>30</a:t>
                      </a:r>
                      <a:endParaRPr lang="fr-FR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anose="030F0702030302020204" pitchFamily="66" charset="0"/>
                        </a:rPr>
                        <a:t>31</a:t>
                      </a:r>
                      <a:endParaRPr lang="fr-FR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anose="030F0702030302020204" pitchFamily="66" charset="0"/>
                        </a:rPr>
                        <a:t>1</a:t>
                      </a:r>
                      <a:endParaRPr lang="fr-FR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2</a:t>
                      </a:r>
                    </a:p>
                  </a:txBody>
                  <a:tcPr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3</a:t>
                      </a:r>
                    </a:p>
                  </a:txBody>
                  <a:tcPr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4</a:t>
                      </a:r>
                    </a:p>
                  </a:txBody>
                  <a:tcPr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5</a:t>
                      </a:r>
                    </a:p>
                  </a:txBody>
                  <a:tcPr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anose="030F0702030302020204" pitchFamily="66" charset="0"/>
                        </a:rPr>
                        <a:t>6</a:t>
                      </a:r>
                      <a:endParaRPr lang="fr-FR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anose="030F0702030302020204" pitchFamily="66" charset="0"/>
                        </a:rPr>
                        <a:t>7</a:t>
                      </a:r>
                      <a:endParaRPr lang="fr-FR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anose="030F0702030302020204" pitchFamily="66" charset="0"/>
                        </a:rPr>
                        <a:t>8</a:t>
                      </a:r>
                      <a:endParaRPr lang="fr-FR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anose="030F0702030302020204" pitchFamily="66" charset="0"/>
                        </a:rPr>
                        <a:t>9</a:t>
                      </a:r>
                      <a:endParaRPr lang="fr-FR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anose="030F0702030302020204" pitchFamily="66" charset="0"/>
                        </a:rPr>
                        <a:t>10</a:t>
                      </a:r>
                      <a:endParaRPr lang="fr-FR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79925902"/>
                  </a:ext>
                </a:extLst>
              </a:tr>
              <a:tr h="691245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L</a:t>
                      </a:r>
                    </a:p>
                  </a:txBody>
                  <a:tcPr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M</a:t>
                      </a:r>
                    </a:p>
                  </a:txBody>
                  <a:tcPr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M</a:t>
                      </a:r>
                    </a:p>
                  </a:txBody>
                  <a:tcPr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J</a:t>
                      </a:r>
                    </a:p>
                  </a:txBody>
                  <a:tcPr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V</a:t>
                      </a:r>
                    </a:p>
                  </a:txBody>
                  <a:tcPr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S</a:t>
                      </a:r>
                    </a:p>
                  </a:txBody>
                  <a:tcPr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D</a:t>
                      </a:r>
                    </a:p>
                  </a:txBody>
                  <a:tcPr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L</a:t>
                      </a:r>
                    </a:p>
                  </a:txBody>
                  <a:tcPr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M</a:t>
                      </a:r>
                    </a:p>
                  </a:txBody>
                  <a:tcPr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M</a:t>
                      </a:r>
                    </a:p>
                  </a:txBody>
                  <a:tcPr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J</a:t>
                      </a:r>
                    </a:p>
                  </a:txBody>
                  <a:tcPr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V</a:t>
                      </a:r>
                    </a:p>
                  </a:txBody>
                  <a:tcPr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S</a:t>
                      </a:r>
                    </a:p>
                  </a:txBody>
                  <a:tcPr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D</a:t>
                      </a:r>
                    </a:p>
                  </a:txBody>
                  <a:tcPr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L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M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M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28717571"/>
                  </a:ext>
                </a:extLst>
              </a:tr>
              <a:tr h="1254579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64139029"/>
                  </a:ext>
                </a:extLst>
              </a:tr>
            </a:tbl>
          </a:graphicData>
        </a:graphic>
      </p:graphicFrame>
      <p:cxnSp>
        <p:nvCxnSpPr>
          <p:cNvPr id="6" name="Connecteur droit 5"/>
          <p:cNvCxnSpPr/>
          <p:nvPr/>
        </p:nvCxnSpPr>
        <p:spPr>
          <a:xfrm flipH="1" flipV="1">
            <a:off x="4353126" y="2986075"/>
            <a:ext cx="27304" cy="4515544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3204" y="3682999"/>
            <a:ext cx="598068" cy="544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609" y="3519669"/>
            <a:ext cx="1012333" cy="725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Image 11" descr="g17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-711186"/>
            <a:ext cx="10691813" cy="2601794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3744664" y="1803733"/>
            <a:ext cx="338183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600" dirty="0" smtClean="0">
                <a:solidFill>
                  <a:srgbClr val="FF33CC"/>
                </a:solidFill>
                <a:latin typeface="Paper Banner" pitchFamily="1" charset="0"/>
              </a:rPr>
              <a:t>HIVER</a:t>
            </a:r>
            <a:endParaRPr lang="fr-FR" sz="6600" dirty="0">
              <a:solidFill>
                <a:srgbClr val="FF33CC"/>
              </a:solidFill>
              <a:latin typeface="Paper Banner" pitchFamily="1" charset="0"/>
            </a:endParaRPr>
          </a:p>
        </p:txBody>
      </p:sp>
      <p:grpSp>
        <p:nvGrpSpPr>
          <p:cNvPr id="17" name="Groupe 16"/>
          <p:cNvGrpSpPr/>
          <p:nvPr/>
        </p:nvGrpSpPr>
        <p:grpSpPr>
          <a:xfrm>
            <a:off x="727769" y="1524001"/>
            <a:ext cx="2465374" cy="1454810"/>
            <a:chOff x="727769" y="1524001"/>
            <a:chExt cx="2465374" cy="1454810"/>
          </a:xfrm>
        </p:grpSpPr>
        <p:pic>
          <p:nvPicPr>
            <p:cNvPr id="14" name="Imag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96071">
              <a:off x="727769" y="1669143"/>
              <a:ext cx="1073928" cy="1309668"/>
            </a:xfrm>
            <a:prstGeom prst="rect">
              <a:avLst/>
            </a:prstGeom>
          </p:spPr>
        </p:pic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17498">
              <a:off x="1672219" y="1524001"/>
              <a:ext cx="965384" cy="928914"/>
            </a:xfrm>
            <a:prstGeom prst="rect">
              <a:avLst/>
            </a:prstGeom>
          </p:spPr>
        </p:pic>
        <p:pic>
          <p:nvPicPr>
            <p:cNvPr id="16" name="Image 15" descr="Mitten Pair_2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rot="20753032">
              <a:off x="2234590" y="1863429"/>
              <a:ext cx="958553" cy="1051675"/>
            </a:xfrm>
            <a:prstGeom prst="rect">
              <a:avLst/>
            </a:prstGeom>
          </p:spPr>
        </p:pic>
      </p:grpSp>
      <p:grpSp>
        <p:nvGrpSpPr>
          <p:cNvPr id="18" name="Groupe 17"/>
          <p:cNvGrpSpPr/>
          <p:nvPr/>
        </p:nvGrpSpPr>
        <p:grpSpPr>
          <a:xfrm>
            <a:off x="7527712" y="1502230"/>
            <a:ext cx="2465374" cy="1454810"/>
            <a:chOff x="727769" y="1524001"/>
            <a:chExt cx="2465374" cy="1454810"/>
          </a:xfrm>
        </p:grpSpPr>
        <p:pic>
          <p:nvPicPr>
            <p:cNvPr id="19" name="Image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96071">
              <a:off x="727769" y="1669143"/>
              <a:ext cx="1073928" cy="1309668"/>
            </a:xfrm>
            <a:prstGeom prst="rect">
              <a:avLst/>
            </a:prstGeom>
          </p:spPr>
        </p:pic>
        <p:pic>
          <p:nvPicPr>
            <p:cNvPr id="20" name="Image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17498">
              <a:off x="1672219" y="1524001"/>
              <a:ext cx="965384" cy="928914"/>
            </a:xfrm>
            <a:prstGeom prst="rect">
              <a:avLst/>
            </a:prstGeom>
          </p:spPr>
        </p:pic>
        <p:pic>
          <p:nvPicPr>
            <p:cNvPr id="21" name="Image 20" descr="Mitten Pair_2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rot="20753032">
              <a:off x="2234590" y="1863429"/>
              <a:ext cx="958553" cy="10516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38496148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562014678"/>
              </p:ext>
            </p:extLst>
          </p:nvPr>
        </p:nvGraphicFramePr>
        <p:xfrm>
          <a:off x="0" y="1719938"/>
          <a:ext cx="10691827" cy="57974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8931">
                  <a:extLst>
                    <a:ext uri="{9D8B030D-6E8A-4147-A177-3AD203B41FA5}">
                      <a16:colId xmlns="" xmlns:a16="http://schemas.microsoft.com/office/drawing/2014/main" val="669910308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3818970870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1350863329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1743671804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31723524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4176691872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2991796029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871742924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2818125947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405226272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4269007384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3161869542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3965985784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4221876775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1812141657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1278561060"/>
                    </a:ext>
                  </a:extLst>
                </a:gridCol>
                <a:gridCol w="628931">
                  <a:extLst>
                    <a:ext uri="{9D8B030D-6E8A-4147-A177-3AD203B41FA5}">
                      <a16:colId xmlns="" xmlns:a16="http://schemas.microsoft.com/office/drawing/2014/main" val="4064473425"/>
                    </a:ext>
                  </a:extLst>
                </a:gridCol>
              </a:tblGrid>
              <a:tr h="1254579">
                <a:tc gridSpan="17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14886741"/>
                  </a:ext>
                </a:extLst>
              </a:tr>
              <a:tr h="1254579">
                <a:tc gridSpan="17">
                  <a:txBody>
                    <a:bodyPr/>
                    <a:lstStyle/>
                    <a:p>
                      <a:pPr algn="ctr"/>
                      <a:r>
                        <a:rPr lang="fr-FR" sz="6600" dirty="0" smtClean="0">
                          <a:latin typeface="Romande" pitchFamily="2" charset="2"/>
                        </a:rPr>
                        <a:t>Janvier</a:t>
                      </a:r>
                      <a:endParaRPr lang="fr-FR" sz="6600" dirty="0">
                        <a:latin typeface="Romande" pitchFamily="2" charset="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sz="6600" dirty="0">
                        <a:latin typeface="Action Jackson" panose="000004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33700832"/>
                  </a:ext>
                </a:extLst>
              </a:tr>
              <a:tr h="691245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anose="030F0702030302020204" pitchFamily="66" charset="0"/>
                        </a:rPr>
                        <a:t>11</a:t>
                      </a:r>
                      <a:endParaRPr lang="fr-FR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anose="030F0702030302020204" pitchFamily="66" charset="0"/>
                        </a:rPr>
                        <a:t>12</a:t>
                      </a:r>
                      <a:endParaRPr lang="fr-FR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anose="030F0702030302020204" pitchFamily="66" charset="0"/>
                        </a:rPr>
                        <a:t>13</a:t>
                      </a:r>
                      <a:endParaRPr lang="fr-FR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anose="030F0702030302020204" pitchFamily="66" charset="0"/>
                        </a:rPr>
                        <a:t>14</a:t>
                      </a:r>
                      <a:endParaRPr lang="fr-FR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anose="030F0702030302020204" pitchFamily="66" charset="0"/>
                        </a:rPr>
                        <a:t>15</a:t>
                      </a:r>
                      <a:endParaRPr lang="fr-FR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anose="030F0702030302020204" pitchFamily="66" charset="0"/>
                        </a:rPr>
                        <a:t>16</a:t>
                      </a:r>
                      <a:endParaRPr lang="fr-FR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anose="030F0702030302020204" pitchFamily="66" charset="0"/>
                        </a:rPr>
                        <a:t>17</a:t>
                      </a:r>
                      <a:endParaRPr lang="fr-FR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anose="030F0702030302020204" pitchFamily="66" charset="0"/>
                        </a:rPr>
                        <a:t>18</a:t>
                      </a:r>
                      <a:endParaRPr lang="fr-FR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anose="030F0702030302020204" pitchFamily="66" charset="0"/>
                        </a:rPr>
                        <a:t>19</a:t>
                      </a:r>
                      <a:endParaRPr lang="fr-FR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anose="030F0702030302020204" pitchFamily="66" charset="0"/>
                        </a:rPr>
                        <a:t>20</a:t>
                      </a:r>
                      <a:endParaRPr lang="fr-FR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anose="030F0702030302020204" pitchFamily="66" charset="0"/>
                        </a:rPr>
                        <a:t>21</a:t>
                      </a:r>
                      <a:endParaRPr lang="fr-FR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anose="030F0702030302020204" pitchFamily="66" charset="0"/>
                        </a:rPr>
                        <a:t>22</a:t>
                      </a:r>
                      <a:endParaRPr lang="fr-FR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anose="030F0702030302020204" pitchFamily="66" charset="0"/>
                        </a:rPr>
                        <a:t>23</a:t>
                      </a:r>
                      <a:endParaRPr lang="fr-FR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anose="030F0702030302020204" pitchFamily="66" charset="0"/>
                        </a:rPr>
                        <a:t>24</a:t>
                      </a:r>
                      <a:endParaRPr lang="fr-FR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anose="030F0702030302020204" pitchFamily="66" charset="0"/>
                        </a:rPr>
                        <a:t>25</a:t>
                      </a:r>
                      <a:endParaRPr lang="fr-FR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anose="030F0702030302020204" pitchFamily="66" charset="0"/>
                        </a:rPr>
                        <a:t>26</a:t>
                      </a:r>
                      <a:endParaRPr lang="fr-FR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Comic Sans MS" panose="030F0702030302020204" pitchFamily="66" charset="0"/>
                        </a:rPr>
                        <a:t>27</a:t>
                      </a:r>
                      <a:endParaRPr lang="fr-FR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79925902"/>
                  </a:ext>
                </a:extLst>
              </a:tr>
              <a:tr h="691245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J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V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D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L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M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M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J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V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D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L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M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M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J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V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omic Sans MS" panose="030F0702030302020204" pitchFamily="66" charset="0"/>
                        </a:rPr>
                        <a:t>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28717571"/>
                  </a:ext>
                </a:extLst>
              </a:tr>
              <a:tr h="1254579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64139029"/>
                  </a:ext>
                </a:extLst>
              </a:tr>
            </a:tbl>
          </a:graphicData>
        </a:graphic>
      </p:graphicFrame>
      <p:pic>
        <p:nvPicPr>
          <p:cNvPr id="6" name="Image 5" descr="g17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711186"/>
            <a:ext cx="10691813" cy="2601794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3744664" y="1803733"/>
            <a:ext cx="338183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600" dirty="0" smtClean="0">
                <a:solidFill>
                  <a:srgbClr val="FF33CC"/>
                </a:solidFill>
                <a:latin typeface="Paper Banner" pitchFamily="1" charset="0"/>
              </a:rPr>
              <a:t>HIVER</a:t>
            </a:r>
            <a:endParaRPr lang="fr-FR" sz="6600" dirty="0">
              <a:solidFill>
                <a:srgbClr val="FF33CC"/>
              </a:solidFill>
              <a:latin typeface="Paper Banner" pitchFamily="1" charset="0"/>
            </a:endParaRPr>
          </a:p>
        </p:txBody>
      </p:sp>
      <p:grpSp>
        <p:nvGrpSpPr>
          <p:cNvPr id="8" name="Groupe 7"/>
          <p:cNvGrpSpPr/>
          <p:nvPr/>
        </p:nvGrpSpPr>
        <p:grpSpPr>
          <a:xfrm>
            <a:off x="727769" y="1524001"/>
            <a:ext cx="2465374" cy="1454810"/>
            <a:chOff x="727769" y="1524001"/>
            <a:chExt cx="2465374" cy="1454810"/>
          </a:xfrm>
        </p:grpSpPr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96071">
              <a:off x="727769" y="1669143"/>
              <a:ext cx="1073928" cy="1309668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17498">
              <a:off x="1672219" y="1524001"/>
              <a:ext cx="965384" cy="928914"/>
            </a:xfrm>
            <a:prstGeom prst="rect">
              <a:avLst/>
            </a:prstGeom>
          </p:spPr>
        </p:pic>
        <p:pic>
          <p:nvPicPr>
            <p:cNvPr id="11" name="Image 10" descr="Mitten Pair_2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20753032">
              <a:off x="2234590" y="1863429"/>
              <a:ext cx="958553" cy="1051675"/>
            </a:xfrm>
            <a:prstGeom prst="rect">
              <a:avLst/>
            </a:prstGeom>
          </p:spPr>
        </p:pic>
      </p:grpSp>
      <p:grpSp>
        <p:nvGrpSpPr>
          <p:cNvPr id="16" name="Groupe 15"/>
          <p:cNvGrpSpPr/>
          <p:nvPr/>
        </p:nvGrpSpPr>
        <p:grpSpPr>
          <a:xfrm>
            <a:off x="7527712" y="1502230"/>
            <a:ext cx="2465374" cy="1454810"/>
            <a:chOff x="727769" y="1524001"/>
            <a:chExt cx="2465374" cy="1454810"/>
          </a:xfrm>
        </p:grpSpPr>
        <p:pic>
          <p:nvPicPr>
            <p:cNvPr id="17" name="Image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96071">
              <a:off x="727769" y="1669143"/>
              <a:ext cx="1073928" cy="1309668"/>
            </a:xfrm>
            <a:prstGeom prst="rect">
              <a:avLst/>
            </a:prstGeom>
          </p:spPr>
        </p:pic>
        <p:pic>
          <p:nvPicPr>
            <p:cNvPr id="18" name="Image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17498">
              <a:off x="1672219" y="1524001"/>
              <a:ext cx="965384" cy="928914"/>
            </a:xfrm>
            <a:prstGeom prst="rect">
              <a:avLst/>
            </a:prstGeom>
          </p:spPr>
        </p:pic>
        <p:pic>
          <p:nvPicPr>
            <p:cNvPr id="19" name="Image 18" descr="Mitten Pair_2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20753032">
              <a:off x="2234590" y="1863429"/>
              <a:ext cx="958553" cy="10516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383476173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383</TotalTime>
  <Words>698</Words>
  <Application>Microsoft Office PowerPoint</Application>
  <PresentationFormat>Personnalisé</PresentationFormat>
  <Paragraphs>745</Paragraphs>
  <Slides>30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31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corinne.schmitt54@gmail.com</dc:creator>
  <cp:lastModifiedBy>Mélissa Hanna</cp:lastModifiedBy>
  <cp:revision>43</cp:revision>
  <dcterms:created xsi:type="dcterms:W3CDTF">2016-07-14T14:16:36Z</dcterms:created>
  <dcterms:modified xsi:type="dcterms:W3CDTF">2017-07-16T13:28:02Z</dcterms:modified>
</cp:coreProperties>
</file>