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8" r:id="rId5"/>
    <p:sldId id="260" r:id="rId6"/>
    <p:sldId id="262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3D327-CE87-4510-BD6E-D6B403A51CC7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F6F36-AADA-44FA-88B8-EF472E405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260648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79512" y="2348880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79512" y="4437112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79512" y="260648"/>
            <a:ext cx="2160240" cy="62646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339752" y="260648"/>
            <a:ext cx="2160240" cy="62646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499992" y="260648"/>
            <a:ext cx="2160240" cy="62646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660232" y="260648"/>
            <a:ext cx="2160240" cy="62646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>
            <a:stCxn id="32" idx="3"/>
            <a:endCxn id="12" idx="1"/>
          </p:cNvCxnSpPr>
          <p:nvPr/>
        </p:nvCxnSpPr>
        <p:spPr>
          <a:xfrm flipH="1">
            <a:off x="179512" y="339299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à coins arrondis 34"/>
          <p:cNvSpPr/>
          <p:nvPr/>
        </p:nvSpPr>
        <p:spPr>
          <a:xfrm>
            <a:off x="32352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48376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464400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680424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2352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248376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464400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680424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1195958" cy="146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700808"/>
            <a:ext cx="1195958" cy="146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700808"/>
            <a:ext cx="1195958" cy="146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700808"/>
            <a:ext cx="1195958" cy="146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25144"/>
            <a:ext cx="1195958" cy="146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725144"/>
            <a:ext cx="1195958" cy="146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725144"/>
            <a:ext cx="1195958" cy="146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725144"/>
            <a:ext cx="1195958" cy="146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ZoneTexte 52"/>
          <p:cNvSpPr txBox="1"/>
          <p:nvPr/>
        </p:nvSpPr>
        <p:spPr>
          <a:xfrm>
            <a:off x="467544" y="404664"/>
            <a:ext cx="20162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smtClean="0">
                <a:solidFill>
                  <a:srgbClr val="00B050"/>
                </a:solidFill>
              </a:rPr>
              <a:t>Je-J’</a:t>
            </a:r>
            <a:endParaRPr lang="fr-FR" sz="6600" dirty="0">
              <a:solidFill>
                <a:srgbClr val="00B05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915816" y="476672"/>
            <a:ext cx="1152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smtClean="0">
                <a:solidFill>
                  <a:srgbClr val="00B050"/>
                </a:solidFill>
              </a:rPr>
              <a:t>Tu</a:t>
            </a:r>
            <a:endParaRPr lang="fr-FR" sz="6600" dirty="0">
              <a:solidFill>
                <a:srgbClr val="00B05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076056" y="476672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smtClean="0">
                <a:solidFill>
                  <a:srgbClr val="00B050"/>
                </a:solidFill>
              </a:rPr>
              <a:t>Il</a:t>
            </a:r>
            <a:endParaRPr lang="fr-FR" sz="6600" dirty="0">
              <a:solidFill>
                <a:srgbClr val="00B05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020272" y="476672"/>
            <a:ext cx="1440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smtClean="0">
                <a:solidFill>
                  <a:srgbClr val="00B050"/>
                </a:solidFill>
              </a:rPr>
              <a:t>Elle</a:t>
            </a:r>
            <a:endParaRPr lang="fr-FR" sz="6600" dirty="0">
              <a:solidFill>
                <a:srgbClr val="00B05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95536" y="3501008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rgbClr val="00B050"/>
                </a:solidFill>
              </a:rPr>
              <a:t>Nous</a:t>
            </a:r>
            <a:endParaRPr lang="fr-FR" sz="6000" dirty="0">
              <a:solidFill>
                <a:srgbClr val="00B05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555776" y="3501008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rgbClr val="00B050"/>
                </a:solidFill>
              </a:rPr>
              <a:t>Vous</a:t>
            </a:r>
            <a:endParaRPr lang="fr-FR" sz="6000" dirty="0"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076056" y="3501008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 smtClean="0">
                <a:solidFill>
                  <a:srgbClr val="00B050"/>
                </a:solidFill>
              </a:rPr>
              <a:t>Ils</a:t>
            </a:r>
            <a:endParaRPr lang="fr-FR" sz="6600" dirty="0">
              <a:solidFill>
                <a:srgbClr val="00B05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948264" y="3501008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rgbClr val="00B050"/>
                </a:solidFill>
              </a:rPr>
              <a:t>Elles</a:t>
            </a:r>
            <a:endParaRPr lang="fr-FR" sz="6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260648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79512" y="2348880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79512" y="4437112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7951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33975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49999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66023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>
            <a:stCxn id="32" idx="3"/>
            <a:endCxn id="12" idx="1"/>
          </p:cNvCxnSpPr>
          <p:nvPr/>
        </p:nvCxnSpPr>
        <p:spPr>
          <a:xfrm flipH="1">
            <a:off x="179512" y="339299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à coins arrondis 34"/>
          <p:cNvSpPr/>
          <p:nvPr/>
        </p:nvSpPr>
        <p:spPr>
          <a:xfrm>
            <a:off x="32352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48376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464400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680424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2352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248376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464400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680424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30"/>
          <p:cNvCxnSpPr/>
          <p:nvPr/>
        </p:nvCxnSpPr>
        <p:spPr>
          <a:xfrm>
            <a:off x="32352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4360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43" name="ZoneTexte 42"/>
          <p:cNvSpPr txBox="1"/>
          <p:nvPr/>
        </p:nvSpPr>
        <p:spPr>
          <a:xfrm>
            <a:off x="899592" y="980728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ai  </a:t>
            </a:r>
            <a:endParaRPr lang="fr-FR" sz="5400" dirty="0"/>
          </a:p>
        </p:txBody>
      </p:sp>
      <p:cxnSp>
        <p:nvCxnSpPr>
          <p:cNvPr id="45" name="Connecteur droit 44"/>
          <p:cNvCxnSpPr/>
          <p:nvPr/>
        </p:nvCxnSpPr>
        <p:spPr>
          <a:xfrm>
            <a:off x="32352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827584" y="22048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cxnSp>
        <p:nvCxnSpPr>
          <p:cNvPr id="56" name="Connecteur droit 55"/>
          <p:cNvCxnSpPr/>
          <p:nvPr/>
        </p:nvCxnSpPr>
        <p:spPr>
          <a:xfrm>
            <a:off x="248376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248376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464400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464400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680424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680424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32352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3347864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68" name="ZoneTexte 67"/>
          <p:cNvSpPr txBox="1"/>
          <p:nvPr/>
        </p:nvSpPr>
        <p:spPr>
          <a:xfrm>
            <a:off x="536408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69" name="ZoneTexte 68"/>
          <p:cNvSpPr txBox="1"/>
          <p:nvPr/>
        </p:nvSpPr>
        <p:spPr>
          <a:xfrm>
            <a:off x="7596336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4" name="ZoneTexte 73"/>
          <p:cNvSpPr txBox="1"/>
          <p:nvPr/>
        </p:nvSpPr>
        <p:spPr>
          <a:xfrm>
            <a:off x="1115616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5" name="ZoneTexte 74"/>
          <p:cNvSpPr txBox="1"/>
          <p:nvPr/>
        </p:nvSpPr>
        <p:spPr>
          <a:xfrm>
            <a:off x="3347864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6" name="ZoneTexte 75"/>
          <p:cNvSpPr txBox="1"/>
          <p:nvPr/>
        </p:nvSpPr>
        <p:spPr>
          <a:xfrm>
            <a:off x="5508104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7" name="ZoneTexte 76"/>
          <p:cNvSpPr txBox="1"/>
          <p:nvPr/>
        </p:nvSpPr>
        <p:spPr>
          <a:xfrm>
            <a:off x="7596336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cxnSp>
        <p:nvCxnSpPr>
          <p:cNvPr id="78" name="Connecteur droit 77"/>
          <p:cNvCxnSpPr/>
          <p:nvPr/>
        </p:nvCxnSpPr>
        <p:spPr>
          <a:xfrm>
            <a:off x="248376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464400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680424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32352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248376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464400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>
            <a:off x="680424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3059832" y="980728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as</a:t>
            </a:r>
            <a:endParaRPr lang="fr-FR" sz="5400" dirty="0"/>
          </a:p>
        </p:txBody>
      </p:sp>
      <p:sp>
        <p:nvSpPr>
          <p:cNvPr id="90" name="ZoneTexte 89"/>
          <p:cNvSpPr txBox="1"/>
          <p:nvPr/>
        </p:nvSpPr>
        <p:spPr>
          <a:xfrm>
            <a:off x="467544" y="4077072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avons</a:t>
            </a:r>
            <a:endParaRPr lang="fr-FR" sz="4000" dirty="0"/>
          </a:p>
        </p:txBody>
      </p:sp>
      <p:sp>
        <p:nvSpPr>
          <p:cNvPr id="91" name="ZoneTexte 90"/>
          <p:cNvSpPr txBox="1"/>
          <p:nvPr/>
        </p:nvSpPr>
        <p:spPr>
          <a:xfrm>
            <a:off x="2627784" y="4077072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avez</a:t>
            </a:r>
            <a:endParaRPr lang="fr-FR" sz="4000" dirty="0"/>
          </a:p>
        </p:txBody>
      </p:sp>
      <p:sp>
        <p:nvSpPr>
          <p:cNvPr id="92" name="ZoneTexte 91"/>
          <p:cNvSpPr txBox="1"/>
          <p:nvPr/>
        </p:nvSpPr>
        <p:spPr>
          <a:xfrm>
            <a:off x="4644008" y="4005064"/>
            <a:ext cx="18722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dirty="0" smtClean="0"/>
              <a:t>ont </a:t>
            </a:r>
            <a:endParaRPr lang="fr-FR" sz="5000" dirty="0"/>
          </a:p>
        </p:txBody>
      </p:sp>
      <p:sp>
        <p:nvSpPr>
          <p:cNvPr id="93" name="ZoneTexte 92"/>
          <p:cNvSpPr txBox="1"/>
          <p:nvPr/>
        </p:nvSpPr>
        <p:spPr>
          <a:xfrm>
            <a:off x="7452320" y="908720"/>
            <a:ext cx="648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</a:t>
            </a:r>
            <a:endParaRPr lang="fr-FR" sz="5400" dirty="0"/>
          </a:p>
        </p:txBody>
      </p:sp>
      <p:sp>
        <p:nvSpPr>
          <p:cNvPr id="94" name="ZoneTexte 93"/>
          <p:cNvSpPr txBox="1"/>
          <p:nvPr/>
        </p:nvSpPr>
        <p:spPr>
          <a:xfrm>
            <a:off x="5220072" y="980728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</a:t>
            </a:r>
            <a:endParaRPr lang="fr-FR" sz="5400" dirty="0"/>
          </a:p>
        </p:txBody>
      </p:sp>
      <p:sp>
        <p:nvSpPr>
          <p:cNvPr id="95" name="ZoneTexte 94"/>
          <p:cNvSpPr txBox="1"/>
          <p:nvPr/>
        </p:nvSpPr>
        <p:spPr>
          <a:xfrm>
            <a:off x="6876256" y="4077072"/>
            <a:ext cx="18722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dirty="0" smtClean="0"/>
              <a:t>ont  </a:t>
            </a:r>
            <a:endParaRPr lang="fr-FR" sz="5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36912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636912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36912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636912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ZoneTexte 102"/>
          <p:cNvSpPr txBox="1"/>
          <p:nvPr/>
        </p:nvSpPr>
        <p:spPr>
          <a:xfrm>
            <a:off x="2915816" y="22048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04" name="ZoneTexte 103"/>
          <p:cNvSpPr txBox="1"/>
          <p:nvPr/>
        </p:nvSpPr>
        <p:spPr>
          <a:xfrm>
            <a:off x="5004048" y="22048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05" name="ZoneTexte 104"/>
          <p:cNvSpPr txBox="1"/>
          <p:nvPr/>
        </p:nvSpPr>
        <p:spPr>
          <a:xfrm>
            <a:off x="7236296" y="22048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06" name="ZoneTexte 105"/>
          <p:cNvSpPr txBox="1"/>
          <p:nvPr/>
        </p:nvSpPr>
        <p:spPr>
          <a:xfrm>
            <a:off x="755576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07" name="ZoneTexte 106"/>
          <p:cNvSpPr txBox="1"/>
          <p:nvPr/>
        </p:nvSpPr>
        <p:spPr>
          <a:xfrm>
            <a:off x="2915816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08" name="ZoneTexte 107"/>
          <p:cNvSpPr txBox="1"/>
          <p:nvPr/>
        </p:nvSpPr>
        <p:spPr>
          <a:xfrm>
            <a:off x="5076056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7236296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260648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79512" y="2348880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79512" y="4437112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7951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33975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49999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66023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>
            <a:stCxn id="32" idx="3"/>
            <a:endCxn id="12" idx="1"/>
          </p:cNvCxnSpPr>
          <p:nvPr/>
        </p:nvCxnSpPr>
        <p:spPr>
          <a:xfrm flipH="1">
            <a:off x="179512" y="339299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à coins arrondis 34"/>
          <p:cNvSpPr/>
          <p:nvPr/>
        </p:nvSpPr>
        <p:spPr>
          <a:xfrm>
            <a:off x="32352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48376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464400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680424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2352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248376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464400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680424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30"/>
          <p:cNvCxnSpPr/>
          <p:nvPr/>
        </p:nvCxnSpPr>
        <p:spPr>
          <a:xfrm>
            <a:off x="32352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4360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43" name="ZoneTexte 42"/>
          <p:cNvSpPr txBox="1"/>
          <p:nvPr/>
        </p:nvSpPr>
        <p:spPr>
          <a:xfrm>
            <a:off x="611560" y="908720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suis</a:t>
            </a:r>
            <a:endParaRPr lang="fr-FR" sz="5400" dirty="0"/>
          </a:p>
        </p:txBody>
      </p:sp>
      <p:cxnSp>
        <p:nvCxnSpPr>
          <p:cNvPr id="45" name="Connecteur droit 44"/>
          <p:cNvCxnSpPr/>
          <p:nvPr/>
        </p:nvCxnSpPr>
        <p:spPr>
          <a:xfrm>
            <a:off x="32352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248376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248376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464400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464400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680424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680424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32352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3347864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68" name="ZoneTexte 67"/>
          <p:cNvSpPr txBox="1"/>
          <p:nvPr/>
        </p:nvSpPr>
        <p:spPr>
          <a:xfrm>
            <a:off x="536408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69" name="ZoneTexte 68"/>
          <p:cNvSpPr txBox="1"/>
          <p:nvPr/>
        </p:nvSpPr>
        <p:spPr>
          <a:xfrm>
            <a:off x="7596336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4" name="ZoneTexte 73"/>
          <p:cNvSpPr txBox="1"/>
          <p:nvPr/>
        </p:nvSpPr>
        <p:spPr>
          <a:xfrm>
            <a:off x="1115616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5" name="ZoneTexte 74"/>
          <p:cNvSpPr txBox="1"/>
          <p:nvPr/>
        </p:nvSpPr>
        <p:spPr>
          <a:xfrm>
            <a:off x="3347864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6" name="ZoneTexte 75"/>
          <p:cNvSpPr txBox="1"/>
          <p:nvPr/>
        </p:nvSpPr>
        <p:spPr>
          <a:xfrm>
            <a:off x="5508104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7" name="ZoneTexte 76"/>
          <p:cNvSpPr txBox="1"/>
          <p:nvPr/>
        </p:nvSpPr>
        <p:spPr>
          <a:xfrm>
            <a:off x="7596336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cxnSp>
        <p:nvCxnSpPr>
          <p:cNvPr id="78" name="Connecteur droit 77"/>
          <p:cNvCxnSpPr/>
          <p:nvPr/>
        </p:nvCxnSpPr>
        <p:spPr>
          <a:xfrm>
            <a:off x="248376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464400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680424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32352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248376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464400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>
            <a:off x="680424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3059832" y="980728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es</a:t>
            </a:r>
            <a:endParaRPr lang="fr-FR" sz="5400" dirty="0"/>
          </a:p>
        </p:txBody>
      </p:sp>
      <p:sp>
        <p:nvSpPr>
          <p:cNvPr id="90" name="ZoneTexte 89"/>
          <p:cNvSpPr txBox="1"/>
          <p:nvPr/>
        </p:nvSpPr>
        <p:spPr>
          <a:xfrm>
            <a:off x="323528" y="3933056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sommes</a:t>
            </a:r>
            <a:endParaRPr lang="fr-FR" sz="4000" dirty="0"/>
          </a:p>
        </p:txBody>
      </p:sp>
      <p:sp>
        <p:nvSpPr>
          <p:cNvPr id="91" name="ZoneTexte 90"/>
          <p:cNvSpPr txBox="1"/>
          <p:nvPr/>
        </p:nvSpPr>
        <p:spPr>
          <a:xfrm>
            <a:off x="2555776" y="3933056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/>
              <a:t>êtes </a:t>
            </a:r>
            <a:endParaRPr lang="fr-FR" sz="5400" dirty="0"/>
          </a:p>
        </p:txBody>
      </p:sp>
      <p:sp>
        <p:nvSpPr>
          <p:cNvPr id="92" name="ZoneTexte 91"/>
          <p:cNvSpPr txBox="1"/>
          <p:nvPr/>
        </p:nvSpPr>
        <p:spPr>
          <a:xfrm>
            <a:off x="4644008" y="3933056"/>
            <a:ext cx="18722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dirty="0" smtClean="0"/>
              <a:t>sont</a:t>
            </a:r>
            <a:endParaRPr lang="fr-FR" sz="5000" dirty="0"/>
          </a:p>
        </p:txBody>
      </p:sp>
      <p:sp>
        <p:nvSpPr>
          <p:cNvPr id="93" name="ZoneTexte 92"/>
          <p:cNvSpPr txBox="1"/>
          <p:nvPr/>
        </p:nvSpPr>
        <p:spPr>
          <a:xfrm>
            <a:off x="7164288" y="980728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est</a:t>
            </a:r>
            <a:endParaRPr lang="fr-FR" sz="5400" dirty="0"/>
          </a:p>
        </p:txBody>
      </p:sp>
      <p:sp>
        <p:nvSpPr>
          <p:cNvPr id="94" name="ZoneTexte 93"/>
          <p:cNvSpPr txBox="1"/>
          <p:nvPr/>
        </p:nvSpPr>
        <p:spPr>
          <a:xfrm>
            <a:off x="5004048" y="980728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est</a:t>
            </a:r>
            <a:endParaRPr lang="fr-FR" sz="5400" dirty="0"/>
          </a:p>
        </p:txBody>
      </p:sp>
      <p:sp>
        <p:nvSpPr>
          <p:cNvPr id="95" name="ZoneTexte 94"/>
          <p:cNvSpPr txBox="1"/>
          <p:nvPr/>
        </p:nvSpPr>
        <p:spPr>
          <a:xfrm>
            <a:off x="6804248" y="3933056"/>
            <a:ext cx="18722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dirty="0" smtClean="0"/>
              <a:t>sont </a:t>
            </a:r>
            <a:endParaRPr lang="fr-FR" sz="5000" dirty="0"/>
          </a:p>
        </p:txBody>
      </p:sp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36912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636912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36912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636912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" name="ZoneTexte 104"/>
          <p:cNvSpPr txBox="1"/>
          <p:nvPr/>
        </p:nvSpPr>
        <p:spPr>
          <a:xfrm>
            <a:off x="827584" y="22048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06" name="ZoneTexte 105"/>
          <p:cNvSpPr txBox="1"/>
          <p:nvPr/>
        </p:nvSpPr>
        <p:spPr>
          <a:xfrm>
            <a:off x="2843808" y="22048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07" name="ZoneTexte 106"/>
          <p:cNvSpPr txBox="1"/>
          <p:nvPr/>
        </p:nvSpPr>
        <p:spPr>
          <a:xfrm>
            <a:off x="5076056" y="22048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08" name="ZoneTexte 107"/>
          <p:cNvSpPr txBox="1"/>
          <p:nvPr/>
        </p:nvSpPr>
        <p:spPr>
          <a:xfrm>
            <a:off x="7236296" y="22048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755576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10" name="ZoneTexte 109"/>
          <p:cNvSpPr txBox="1"/>
          <p:nvPr/>
        </p:nvSpPr>
        <p:spPr>
          <a:xfrm>
            <a:off x="2987824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11" name="ZoneTexte 110"/>
          <p:cNvSpPr txBox="1"/>
          <p:nvPr/>
        </p:nvSpPr>
        <p:spPr>
          <a:xfrm>
            <a:off x="5076056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  <p:sp>
        <p:nvSpPr>
          <p:cNvPr id="112" name="ZoneTexte 111"/>
          <p:cNvSpPr txBox="1"/>
          <p:nvPr/>
        </p:nvSpPr>
        <p:spPr>
          <a:xfrm>
            <a:off x="7308304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260648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79512" y="2348880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79512" y="4437112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7951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33975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49999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66023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>
            <a:stCxn id="32" idx="3"/>
            <a:endCxn id="12" idx="1"/>
          </p:cNvCxnSpPr>
          <p:nvPr/>
        </p:nvCxnSpPr>
        <p:spPr>
          <a:xfrm flipH="1">
            <a:off x="179512" y="339299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à coins arrondis 34"/>
          <p:cNvSpPr/>
          <p:nvPr/>
        </p:nvSpPr>
        <p:spPr>
          <a:xfrm>
            <a:off x="32352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48376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464400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680424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2352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248376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464400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680424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30"/>
          <p:cNvCxnSpPr/>
          <p:nvPr/>
        </p:nvCxnSpPr>
        <p:spPr>
          <a:xfrm>
            <a:off x="32352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4360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43" name="ZoneTexte 42"/>
          <p:cNvSpPr txBox="1"/>
          <p:nvPr/>
        </p:nvSpPr>
        <p:spPr>
          <a:xfrm>
            <a:off x="395536" y="980728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ai eu </a:t>
            </a:r>
            <a:endParaRPr lang="fr-FR" sz="5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069" y="2608776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" name="Connecteur droit 44"/>
          <p:cNvCxnSpPr/>
          <p:nvPr/>
        </p:nvCxnSpPr>
        <p:spPr>
          <a:xfrm>
            <a:off x="32352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467544" y="2204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564904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ZoneTexte 54"/>
          <p:cNvSpPr txBox="1"/>
          <p:nvPr/>
        </p:nvSpPr>
        <p:spPr>
          <a:xfrm>
            <a:off x="2627784" y="2204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cxnSp>
        <p:nvCxnSpPr>
          <p:cNvPr id="56" name="Connecteur droit 55"/>
          <p:cNvCxnSpPr/>
          <p:nvPr/>
        </p:nvCxnSpPr>
        <p:spPr>
          <a:xfrm>
            <a:off x="248376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248376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464400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464400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680424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680424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32352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4716016" y="2204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6948264" y="2204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pic>
        <p:nvPicPr>
          <p:cNvPr id="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36912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2636912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ZoneTexte 66"/>
          <p:cNvSpPr txBox="1"/>
          <p:nvPr/>
        </p:nvSpPr>
        <p:spPr>
          <a:xfrm>
            <a:off x="3347864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68" name="ZoneTexte 67"/>
          <p:cNvSpPr txBox="1"/>
          <p:nvPr/>
        </p:nvSpPr>
        <p:spPr>
          <a:xfrm>
            <a:off x="536408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69" name="ZoneTexte 68"/>
          <p:cNvSpPr txBox="1"/>
          <p:nvPr/>
        </p:nvSpPr>
        <p:spPr>
          <a:xfrm>
            <a:off x="7596336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pic>
        <p:nvPicPr>
          <p:cNvPr id="7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733256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661248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5661248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661248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ZoneTexte 73"/>
          <p:cNvSpPr txBox="1"/>
          <p:nvPr/>
        </p:nvSpPr>
        <p:spPr>
          <a:xfrm>
            <a:off x="1115616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5" name="ZoneTexte 74"/>
          <p:cNvSpPr txBox="1"/>
          <p:nvPr/>
        </p:nvSpPr>
        <p:spPr>
          <a:xfrm>
            <a:off x="3347864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6" name="ZoneTexte 75"/>
          <p:cNvSpPr txBox="1"/>
          <p:nvPr/>
        </p:nvSpPr>
        <p:spPr>
          <a:xfrm>
            <a:off x="5508104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7" name="ZoneTexte 76"/>
          <p:cNvSpPr txBox="1"/>
          <p:nvPr/>
        </p:nvSpPr>
        <p:spPr>
          <a:xfrm>
            <a:off x="7596336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cxnSp>
        <p:nvCxnSpPr>
          <p:cNvPr id="78" name="Connecteur droit 77"/>
          <p:cNvCxnSpPr/>
          <p:nvPr/>
        </p:nvCxnSpPr>
        <p:spPr>
          <a:xfrm>
            <a:off x="248376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464400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680424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395536" y="5301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sp>
        <p:nvSpPr>
          <p:cNvPr id="82" name="ZoneTexte 81"/>
          <p:cNvSpPr txBox="1"/>
          <p:nvPr/>
        </p:nvSpPr>
        <p:spPr>
          <a:xfrm>
            <a:off x="2627784" y="5301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sp>
        <p:nvSpPr>
          <p:cNvPr id="83" name="ZoneTexte 82"/>
          <p:cNvSpPr txBox="1"/>
          <p:nvPr/>
        </p:nvSpPr>
        <p:spPr>
          <a:xfrm>
            <a:off x="4788024" y="5301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>
            <a:off x="6876256" y="5301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cxnSp>
        <p:nvCxnSpPr>
          <p:cNvPr id="85" name="Connecteur droit 84"/>
          <p:cNvCxnSpPr/>
          <p:nvPr/>
        </p:nvCxnSpPr>
        <p:spPr>
          <a:xfrm>
            <a:off x="32352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248376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464400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>
            <a:off x="680424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2627784" y="980728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as eu </a:t>
            </a:r>
            <a:endParaRPr lang="fr-FR" sz="5400" dirty="0"/>
          </a:p>
        </p:txBody>
      </p:sp>
      <p:sp>
        <p:nvSpPr>
          <p:cNvPr id="90" name="ZoneTexte 89"/>
          <p:cNvSpPr txBox="1"/>
          <p:nvPr/>
        </p:nvSpPr>
        <p:spPr>
          <a:xfrm>
            <a:off x="467544" y="3933056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avons eu </a:t>
            </a:r>
            <a:endParaRPr lang="fr-FR" sz="4000" dirty="0"/>
          </a:p>
        </p:txBody>
      </p:sp>
      <p:sp>
        <p:nvSpPr>
          <p:cNvPr id="91" name="ZoneTexte 90"/>
          <p:cNvSpPr txBox="1"/>
          <p:nvPr/>
        </p:nvSpPr>
        <p:spPr>
          <a:xfrm>
            <a:off x="2627784" y="3861048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avez eu </a:t>
            </a:r>
            <a:endParaRPr lang="fr-FR" sz="4000" dirty="0"/>
          </a:p>
        </p:txBody>
      </p:sp>
      <p:sp>
        <p:nvSpPr>
          <p:cNvPr id="92" name="ZoneTexte 91"/>
          <p:cNvSpPr txBox="1"/>
          <p:nvPr/>
        </p:nvSpPr>
        <p:spPr>
          <a:xfrm>
            <a:off x="4644008" y="4005064"/>
            <a:ext cx="18722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dirty="0" smtClean="0"/>
              <a:t>ont eu </a:t>
            </a:r>
            <a:endParaRPr lang="fr-FR" sz="5000" dirty="0"/>
          </a:p>
        </p:txBody>
      </p:sp>
      <p:sp>
        <p:nvSpPr>
          <p:cNvPr id="93" name="ZoneTexte 92"/>
          <p:cNvSpPr txBox="1"/>
          <p:nvPr/>
        </p:nvSpPr>
        <p:spPr>
          <a:xfrm>
            <a:off x="7020272" y="980728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 eu </a:t>
            </a:r>
            <a:endParaRPr lang="fr-FR" sz="5400" dirty="0"/>
          </a:p>
        </p:txBody>
      </p:sp>
      <p:sp>
        <p:nvSpPr>
          <p:cNvPr id="94" name="ZoneTexte 93"/>
          <p:cNvSpPr txBox="1"/>
          <p:nvPr/>
        </p:nvSpPr>
        <p:spPr>
          <a:xfrm>
            <a:off x="4860032" y="980728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 eu </a:t>
            </a:r>
            <a:endParaRPr lang="fr-FR" sz="5400" dirty="0"/>
          </a:p>
        </p:txBody>
      </p:sp>
      <p:sp>
        <p:nvSpPr>
          <p:cNvPr id="95" name="ZoneTexte 94"/>
          <p:cNvSpPr txBox="1"/>
          <p:nvPr/>
        </p:nvSpPr>
        <p:spPr>
          <a:xfrm>
            <a:off x="6876256" y="4077072"/>
            <a:ext cx="18722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dirty="0" smtClean="0"/>
              <a:t>ont eu </a:t>
            </a:r>
            <a:endParaRPr lang="fr-FR" sz="5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260648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79512" y="2348880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79512" y="4437112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7951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33975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49999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66023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>
            <a:stCxn id="32" idx="3"/>
            <a:endCxn id="12" idx="1"/>
          </p:cNvCxnSpPr>
          <p:nvPr/>
        </p:nvCxnSpPr>
        <p:spPr>
          <a:xfrm flipH="1">
            <a:off x="179512" y="339299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à coins arrondis 34"/>
          <p:cNvSpPr/>
          <p:nvPr/>
        </p:nvSpPr>
        <p:spPr>
          <a:xfrm>
            <a:off x="32352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48376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464400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680424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2352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248376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464400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680424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30"/>
          <p:cNvCxnSpPr/>
          <p:nvPr/>
        </p:nvCxnSpPr>
        <p:spPr>
          <a:xfrm>
            <a:off x="32352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4360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069" y="2608776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" name="Connecteur droit 44"/>
          <p:cNvCxnSpPr/>
          <p:nvPr/>
        </p:nvCxnSpPr>
        <p:spPr>
          <a:xfrm>
            <a:off x="32352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467544" y="2204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564904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ZoneTexte 54"/>
          <p:cNvSpPr txBox="1"/>
          <p:nvPr/>
        </p:nvSpPr>
        <p:spPr>
          <a:xfrm>
            <a:off x="2627784" y="2204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cxnSp>
        <p:nvCxnSpPr>
          <p:cNvPr id="56" name="Connecteur droit 55"/>
          <p:cNvCxnSpPr/>
          <p:nvPr/>
        </p:nvCxnSpPr>
        <p:spPr>
          <a:xfrm>
            <a:off x="248376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248376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464400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464400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680424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680424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32352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4716016" y="2204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6948264" y="22048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pic>
        <p:nvPicPr>
          <p:cNvPr id="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36912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2636912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ZoneTexte 66"/>
          <p:cNvSpPr txBox="1"/>
          <p:nvPr/>
        </p:nvSpPr>
        <p:spPr>
          <a:xfrm>
            <a:off x="3347864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68" name="ZoneTexte 67"/>
          <p:cNvSpPr txBox="1"/>
          <p:nvPr/>
        </p:nvSpPr>
        <p:spPr>
          <a:xfrm>
            <a:off x="536408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69" name="ZoneTexte 68"/>
          <p:cNvSpPr txBox="1"/>
          <p:nvPr/>
        </p:nvSpPr>
        <p:spPr>
          <a:xfrm>
            <a:off x="7596336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pic>
        <p:nvPicPr>
          <p:cNvPr id="7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733256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661248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5661248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661248"/>
            <a:ext cx="648072" cy="63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ZoneTexte 73"/>
          <p:cNvSpPr txBox="1"/>
          <p:nvPr/>
        </p:nvSpPr>
        <p:spPr>
          <a:xfrm>
            <a:off x="1115616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5" name="ZoneTexte 74"/>
          <p:cNvSpPr txBox="1"/>
          <p:nvPr/>
        </p:nvSpPr>
        <p:spPr>
          <a:xfrm>
            <a:off x="3347864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6" name="ZoneTexte 75"/>
          <p:cNvSpPr txBox="1"/>
          <p:nvPr/>
        </p:nvSpPr>
        <p:spPr>
          <a:xfrm>
            <a:off x="5508104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7" name="ZoneTexte 76"/>
          <p:cNvSpPr txBox="1"/>
          <p:nvPr/>
        </p:nvSpPr>
        <p:spPr>
          <a:xfrm>
            <a:off x="7596336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cxnSp>
        <p:nvCxnSpPr>
          <p:cNvPr id="78" name="Connecteur droit 77"/>
          <p:cNvCxnSpPr/>
          <p:nvPr/>
        </p:nvCxnSpPr>
        <p:spPr>
          <a:xfrm>
            <a:off x="248376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464400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680424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395536" y="5301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sp>
        <p:nvSpPr>
          <p:cNvPr id="82" name="ZoneTexte 81"/>
          <p:cNvSpPr txBox="1"/>
          <p:nvPr/>
        </p:nvSpPr>
        <p:spPr>
          <a:xfrm>
            <a:off x="2627784" y="5301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sp>
        <p:nvSpPr>
          <p:cNvPr id="83" name="ZoneTexte 82"/>
          <p:cNvSpPr txBox="1"/>
          <p:nvPr/>
        </p:nvSpPr>
        <p:spPr>
          <a:xfrm>
            <a:off x="4788024" y="5301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>
            <a:off x="6876256" y="5301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passé composé</a:t>
            </a:r>
            <a:endParaRPr lang="fr-FR" dirty="0"/>
          </a:p>
        </p:txBody>
      </p:sp>
      <p:cxnSp>
        <p:nvCxnSpPr>
          <p:cNvPr id="85" name="Connecteur droit 84"/>
          <p:cNvCxnSpPr/>
          <p:nvPr/>
        </p:nvCxnSpPr>
        <p:spPr>
          <a:xfrm>
            <a:off x="32352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248376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464400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>
            <a:off x="680424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395536" y="98072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ai </a:t>
            </a:r>
            <a:r>
              <a:rPr lang="fr-FR" sz="5400" dirty="0" smtClean="0"/>
              <a:t>é</a:t>
            </a:r>
            <a:r>
              <a:rPr lang="fr-FR" sz="5400" dirty="0" smtClean="0"/>
              <a:t>té </a:t>
            </a:r>
            <a:endParaRPr lang="fr-FR" sz="5400" dirty="0"/>
          </a:p>
        </p:txBody>
      </p:sp>
      <p:sp>
        <p:nvSpPr>
          <p:cNvPr id="90" name="ZoneTexte 89"/>
          <p:cNvSpPr txBox="1"/>
          <p:nvPr/>
        </p:nvSpPr>
        <p:spPr>
          <a:xfrm>
            <a:off x="2483768" y="105273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as </a:t>
            </a:r>
            <a:r>
              <a:rPr lang="fr-FR" sz="5400" dirty="0" smtClean="0"/>
              <a:t>é</a:t>
            </a:r>
            <a:r>
              <a:rPr lang="fr-FR" sz="5400" dirty="0" smtClean="0"/>
              <a:t>té </a:t>
            </a:r>
            <a:endParaRPr lang="fr-FR" sz="5400" dirty="0"/>
          </a:p>
        </p:txBody>
      </p:sp>
      <p:sp>
        <p:nvSpPr>
          <p:cNvPr id="91" name="ZoneTexte 90"/>
          <p:cNvSpPr txBox="1"/>
          <p:nvPr/>
        </p:nvSpPr>
        <p:spPr>
          <a:xfrm>
            <a:off x="4788024" y="105273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 </a:t>
            </a:r>
            <a:r>
              <a:rPr lang="fr-FR" sz="5400" dirty="0" smtClean="0"/>
              <a:t>é</a:t>
            </a:r>
            <a:r>
              <a:rPr lang="fr-FR" sz="5400" dirty="0" smtClean="0"/>
              <a:t>té </a:t>
            </a:r>
            <a:endParaRPr lang="fr-FR" sz="5400" dirty="0"/>
          </a:p>
        </p:txBody>
      </p:sp>
      <p:sp>
        <p:nvSpPr>
          <p:cNvPr id="92" name="ZoneTexte 91"/>
          <p:cNvSpPr txBox="1"/>
          <p:nvPr/>
        </p:nvSpPr>
        <p:spPr>
          <a:xfrm>
            <a:off x="6804248" y="98072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 </a:t>
            </a:r>
            <a:r>
              <a:rPr lang="fr-FR" sz="5400" dirty="0" smtClean="0"/>
              <a:t>é</a:t>
            </a:r>
            <a:r>
              <a:rPr lang="fr-FR" sz="5400" dirty="0" smtClean="0"/>
              <a:t>té </a:t>
            </a:r>
            <a:endParaRPr lang="fr-FR" sz="5400" dirty="0"/>
          </a:p>
        </p:txBody>
      </p:sp>
      <p:sp>
        <p:nvSpPr>
          <p:cNvPr id="93" name="ZoneTexte 92"/>
          <p:cNvSpPr txBox="1"/>
          <p:nvPr/>
        </p:nvSpPr>
        <p:spPr>
          <a:xfrm>
            <a:off x="251520" y="3861048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500" dirty="0" smtClean="0"/>
              <a:t>avons </a:t>
            </a:r>
            <a:r>
              <a:rPr lang="fr-FR" sz="4500" dirty="0" smtClean="0"/>
              <a:t>é</a:t>
            </a:r>
            <a:r>
              <a:rPr lang="fr-FR" sz="4500" dirty="0" smtClean="0"/>
              <a:t>té </a:t>
            </a:r>
            <a:endParaRPr lang="fr-FR" sz="4500" dirty="0"/>
          </a:p>
        </p:txBody>
      </p:sp>
      <p:sp>
        <p:nvSpPr>
          <p:cNvPr id="94" name="ZoneTexte 93"/>
          <p:cNvSpPr txBox="1"/>
          <p:nvPr/>
        </p:nvSpPr>
        <p:spPr>
          <a:xfrm>
            <a:off x="2483768" y="3933056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500" dirty="0" smtClean="0"/>
              <a:t>avez </a:t>
            </a:r>
            <a:r>
              <a:rPr lang="fr-FR" sz="4500" dirty="0" smtClean="0"/>
              <a:t>é</a:t>
            </a:r>
            <a:r>
              <a:rPr lang="fr-FR" sz="4500" dirty="0" smtClean="0"/>
              <a:t>té </a:t>
            </a:r>
            <a:endParaRPr lang="fr-FR" sz="4500" dirty="0"/>
          </a:p>
        </p:txBody>
      </p:sp>
      <p:sp>
        <p:nvSpPr>
          <p:cNvPr id="95" name="ZoneTexte 94"/>
          <p:cNvSpPr txBox="1"/>
          <p:nvPr/>
        </p:nvSpPr>
        <p:spPr>
          <a:xfrm>
            <a:off x="4644008" y="4149080"/>
            <a:ext cx="194421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500" dirty="0" smtClean="0"/>
              <a:t>ont </a:t>
            </a:r>
            <a:r>
              <a:rPr lang="fr-FR" sz="4500" dirty="0" smtClean="0"/>
              <a:t>é</a:t>
            </a:r>
            <a:r>
              <a:rPr lang="fr-FR" sz="4500" dirty="0" smtClean="0"/>
              <a:t>té </a:t>
            </a:r>
            <a:endParaRPr lang="fr-FR" sz="4500" dirty="0"/>
          </a:p>
        </p:txBody>
      </p:sp>
      <p:sp>
        <p:nvSpPr>
          <p:cNvPr id="96" name="ZoneTexte 95"/>
          <p:cNvSpPr txBox="1"/>
          <p:nvPr/>
        </p:nvSpPr>
        <p:spPr>
          <a:xfrm>
            <a:off x="6732240" y="4077072"/>
            <a:ext cx="194421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500" dirty="0" smtClean="0"/>
              <a:t>ont </a:t>
            </a:r>
            <a:r>
              <a:rPr lang="fr-FR" sz="4500" dirty="0" smtClean="0"/>
              <a:t>é</a:t>
            </a:r>
            <a:r>
              <a:rPr lang="fr-FR" sz="4500" dirty="0" smtClean="0"/>
              <a:t>té </a:t>
            </a:r>
            <a:endParaRPr lang="fr-FR" sz="4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260648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79512" y="2348880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79512" y="4437112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7951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33975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49999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66023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>
            <a:stCxn id="32" idx="3"/>
            <a:endCxn id="12" idx="1"/>
          </p:cNvCxnSpPr>
          <p:nvPr/>
        </p:nvCxnSpPr>
        <p:spPr>
          <a:xfrm flipH="1">
            <a:off x="179512" y="339299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à coins arrondis 34"/>
          <p:cNvSpPr/>
          <p:nvPr/>
        </p:nvSpPr>
        <p:spPr>
          <a:xfrm>
            <a:off x="32352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48376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464400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680424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2352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248376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464400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680424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30"/>
          <p:cNvCxnSpPr/>
          <p:nvPr/>
        </p:nvCxnSpPr>
        <p:spPr>
          <a:xfrm>
            <a:off x="32352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4360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cxnSp>
        <p:nvCxnSpPr>
          <p:cNvPr id="45" name="Connecteur droit 44"/>
          <p:cNvCxnSpPr/>
          <p:nvPr/>
        </p:nvCxnSpPr>
        <p:spPr>
          <a:xfrm>
            <a:off x="32352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827584" y="22048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cxnSp>
        <p:nvCxnSpPr>
          <p:cNvPr id="56" name="Connecteur droit 55"/>
          <p:cNvCxnSpPr/>
          <p:nvPr/>
        </p:nvCxnSpPr>
        <p:spPr>
          <a:xfrm>
            <a:off x="248376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248376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464400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464400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680424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680424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32352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3347864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68" name="ZoneTexte 67"/>
          <p:cNvSpPr txBox="1"/>
          <p:nvPr/>
        </p:nvSpPr>
        <p:spPr>
          <a:xfrm>
            <a:off x="536408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69" name="ZoneTexte 68"/>
          <p:cNvSpPr txBox="1"/>
          <p:nvPr/>
        </p:nvSpPr>
        <p:spPr>
          <a:xfrm>
            <a:off x="7596336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4" name="ZoneTexte 73"/>
          <p:cNvSpPr txBox="1"/>
          <p:nvPr/>
        </p:nvSpPr>
        <p:spPr>
          <a:xfrm>
            <a:off x="1115616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5" name="ZoneTexte 74"/>
          <p:cNvSpPr txBox="1"/>
          <p:nvPr/>
        </p:nvSpPr>
        <p:spPr>
          <a:xfrm>
            <a:off x="3347864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6" name="ZoneTexte 75"/>
          <p:cNvSpPr txBox="1"/>
          <p:nvPr/>
        </p:nvSpPr>
        <p:spPr>
          <a:xfrm>
            <a:off x="5508104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sp>
        <p:nvSpPr>
          <p:cNvPr id="77" name="ZoneTexte 76"/>
          <p:cNvSpPr txBox="1"/>
          <p:nvPr/>
        </p:nvSpPr>
        <p:spPr>
          <a:xfrm>
            <a:off x="7596336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être</a:t>
            </a:r>
            <a:endParaRPr lang="fr-FR" sz="2800" dirty="0"/>
          </a:p>
        </p:txBody>
      </p:sp>
      <p:cxnSp>
        <p:nvCxnSpPr>
          <p:cNvPr id="78" name="Connecteur droit 77"/>
          <p:cNvCxnSpPr/>
          <p:nvPr/>
        </p:nvCxnSpPr>
        <p:spPr>
          <a:xfrm>
            <a:off x="248376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464400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680424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32352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248376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464400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>
            <a:off x="680424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395536" y="98072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serai</a:t>
            </a:r>
            <a:endParaRPr lang="fr-FR" sz="5400" dirty="0"/>
          </a:p>
        </p:txBody>
      </p:sp>
      <p:sp>
        <p:nvSpPr>
          <p:cNvPr id="90" name="ZoneTexte 89"/>
          <p:cNvSpPr txBox="1"/>
          <p:nvPr/>
        </p:nvSpPr>
        <p:spPr>
          <a:xfrm>
            <a:off x="2483768" y="105273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seras </a:t>
            </a:r>
            <a:endParaRPr lang="fr-FR" sz="5400" dirty="0"/>
          </a:p>
        </p:txBody>
      </p:sp>
      <p:sp>
        <p:nvSpPr>
          <p:cNvPr id="91" name="ZoneTexte 90"/>
          <p:cNvSpPr txBox="1"/>
          <p:nvPr/>
        </p:nvSpPr>
        <p:spPr>
          <a:xfrm>
            <a:off x="4788024" y="105273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sera</a:t>
            </a:r>
            <a:endParaRPr lang="fr-FR" sz="5400" dirty="0"/>
          </a:p>
        </p:txBody>
      </p:sp>
      <p:sp>
        <p:nvSpPr>
          <p:cNvPr id="92" name="ZoneTexte 91"/>
          <p:cNvSpPr txBox="1"/>
          <p:nvPr/>
        </p:nvSpPr>
        <p:spPr>
          <a:xfrm>
            <a:off x="6804248" y="98072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sera</a:t>
            </a:r>
            <a:endParaRPr lang="fr-FR" sz="5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636912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36912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36912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733256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733256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5733256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733256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ZoneTexte 103"/>
          <p:cNvSpPr txBox="1"/>
          <p:nvPr/>
        </p:nvSpPr>
        <p:spPr>
          <a:xfrm>
            <a:off x="2915816" y="22048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05" name="ZoneTexte 104"/>
          <p:cNvSpPr txBox="1"/>
          <p:nvPr/>
        </p:nvSpPr>
        <p:spPr>
          <a:xfrm>
            <a:off x="5148064" y="22048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06" name="ZoneTexte 105"/>
          <p:cNvSpPr txBox="1"/>
          <p:nvPr/>
        </p:nvSpPr>
        <p:spPr>
          <a:xfrm>
            <a:off x="7308304" y="22048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07" name="ZoneTexte 106"/>
          <p:cNvSpPr txBox="1"/>
          <p:nvPr/>
        </p:nvSpPr>
        <p:spPr>
          <a:xfrm>
            <a:off x="755576" y="53012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08" name="ZoneTexte 107"/>
          <p:cNvSpPr txBox="1"/>
          <p:nvPr/>
        </p:nvSpPr>
        <p:spPr>
          <a:xfrm>
            <a:off x="2987824" y="53012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5076056" y="53012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10" name="ZoneTexte 109"/>
          <p:cNvSpPr txBox="1"/>
          <p:nvPr/>
        </p:nvSpPr>
        <p:spPr>
          <a:xfrm>
            <a:off x="7308304" y="53012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11" name="ZoneTexte 110"/>
          <p:cNvSpPr txBox="1"/>
          <p:nvPr/>
        </p:nvSpPr>
        <p:spPr>
          <a:xfrm>
            <a:off x="395536" y="4077072"/>
            <a:ext cx="1800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 smtClean="0"/>
              <a:t>serons</a:t>
            </a:r>
            <a:endParaRPr lang="fr-FR" sz="4500" dirty="0"/>
          </a:p>
        </p:txBody>
      </p:sp>
      <p:sp>
        <p:nvSpPr>
          <p:cNvPr id="112" name="ZoneTexte 111"/>
          <p:cNvSpPr txBox="1"/>
          <p:nvPr/>
        </p:nvSpPr>
        <p:spPr>
          <a:xfrm>
            <a:off x="2699792" y="4077072"/>
            <a:ext cx="1800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 smtClean="0"/>
              <a:t>serez</a:t>
            </a:r>
            <a:endParaRPr lang="fr-FR" sz="4500" dirty="0"/>
          </a:p>
        </p:txBody>
      </p:sp>
      <p:sp>
        <p:nvSpPr>
          <p:cNvPr id="113" name="ZoneTexte 112"/>
          <p:cNvSpPr txBox="1"/>
          <p:nvPr/>
        </p:nvSpPr>
        <p:spPr>
          <a:xfrm>
            <a:off x="4644008" y="4077072"/>
            <a:ext cx="1800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 smtClean="0"/>
              <a:t>seront</a:t>
            </a:r>
            <a:endParaRPr lang="fr-FR" sz="4500" dirty="0"/>
          </a:p>
        </p:txBody>
      </p:sp>
      <p:sp>
        <p:nvSpPr>
          <p:cNvPr id="114" name="ZoneTexte 113"/>
          <p:cNvSpPr txBox="1"/>
          <p:nvPr/>
        </p:nvSpPr>
        <p:spPr>
          <a:xfrm>
            <a:off x="6876256" y="4077072"/>
            <a:ext cx="1800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 smtClean="0"/>
              <a:t>seront</a:t>
            </a:r>
            <a:endParaRPr lang="fr-FR" sz="4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260648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79512" y="2348880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79512" y="4437112"/>
            <a:ext cx="8640960" cy="2088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7951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33975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49999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660232" y="260648"/>
            <a:ext cx="2160240" cy="62646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>
            <a:stCxn id="32" idx="3"/>
            <a:endCxn id="12" idx="1"/>
          </p:cNvCxnSpPr>
          <p:nvPr/>
        </p:nvCxnSpPr>
        <p:spPr>
          <a:xfrm flipH="1">
            <a:off x="179512" y="3392996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à coins arrondis 34"/>
          <p:cNvSpPr/>
          <p:nvPr/>
        </p:nvSpPr>
        <p:spPr>
          <a:xfrm>
            <a:off x="32352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48376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464400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6804248" y="404664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2352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248376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464400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6804248" y="3501008"/>
            <a:ext cx="1872208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1" name="Connecteur droit 30"/>
          <p:cNvCxnSpPr/>
          <p:nvPr/>
        </p:nvCxnSpPr>
        <p:spPr>
          <a:xfrm>
            <a:off x="32352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4360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cxnSp>
        <p:nvCxnSpPr>
          <p:cNvPr id="45" name="Connecteur droit 44"/>
          <p:cNvCxnSpPr/>
          <p:nvPr/>
        </p:nvCxnSpPr>
        <p:spPr>
          <a:xfrm>
            <a:off x="32352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827584" y="22048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cxnSp>
        <p:nvCxnSpPr>
          <p:cNvPr id="56" name="Connecteur droit 55"/>
          <p:cNvCxnSpPr/>
          <p:nvPr/>
        </p:nvCxnSpPr>
        <p:spPr>
          <a:xfrm>
            <a:off x="248376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248376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464400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464400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6804248" y="220486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6804248" y="2564904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32352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3347864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68" name="ZoneTexte 67"/>
          <p:cNvSpPr txBox="1"/>
          <p:nvPr/>
        </p:nvSpPr>
        <p:spPr>
          <a:xfrm>
            <a:off x="5364088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69" name="ZoneTexte 68"/>
          <p:cNvSpPr txBox="1"/>
          <p:nvPr/>
        </p:nvSpPr>
        <p:spPr>
          <a:xfrm>
            <a:off x="7596336" y="27089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4" name="ZoneTexte 73"/>
          <p:cNvSpPr txBox="1"/>
          <p:nvPr/>
        </p:nvSpPr>
        <p:spPr>
          <a:xfrm>
            <a:off x="1115616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5" name="ZoneTexte 74"/>
          <p:cNvSpPr txBox="1"/>
          <p:nvPr/>
        </p:nvSpPr>
        <p:spPr>
          <a:xfrm>
            <a:off x="3347864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6" name="ZoneTexte 75"/>
          <p:cNvSpPr txBox="1"/>
          <p:nvPr/>
        </p:nvSpPr>
        <p:spPr>
          <a:xfrm>
            <a:off x="5508104" y="580526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sp>
        <p:nvSpPr>
          <p:cNvPr id="77" name="ZoneTexte 76"/>
          <p:cNvSpPr txBox="1"/>
          <p:nvPr/>
        </p:nvSpPr>
        <p:spPr>
          <a:xfrm>
            <a:off x="7596336" y="57332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avoir</a:t>
            </a:r>
            <a:endParaRPr lang="fr-FR" sz="2800" dirty="0"/>
          </a:p>
        </p:txBody>
      </p:sp>
      <p:cxnSp>
        <p:nvCxnSpPr>
          <p:cNvPr id="78" name="Connecteur droit 77"/>
          <p:cNvCxnSpPr/>
          <p:nvPr/>
        </p:nvCxnSpPr>
        <p:spPr>
          <a:xfrm>
            <a:off x="248376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464400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6804248" y="566124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32352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248376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464400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>
            <a:off x="6804248" y="5301208"/>
            <a:ext cx="187220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395536" y="98072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aurai</a:t>
            </a:r>
            <a:endParaRPr lang="fr-FR" sz="5400" dirty="0"/>
          </a:p>
        </p:txBody>
      </p:sp>
      <p:sp>
        <p:nvSpPr>
          <p:cNvPr id="90" name="ZoneTexte 89"/>
          <p:cNvSpPr txBox="1"/>
          <p:nvPr/>
        </p:nvSpPr>
        <p:spPr>
          <a:xfrm>
            <a:off x="2483768" y="90872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auras</a:t>
            </a:r>
            <a:endParaRPr lang="fr-FR" sz="5400" dirty="0"/>
          </a:p>
        </p:txBody>
      </p:sp>
      <p:sp>
        <p:nvSpPr>
          <p:cNvPr id="91" name="ZoneTexte 90"/>
          <p:cNvSpPr txBox="1"/>
          <p:nvPr/>
        </p:nvSpPr>
        <p:spPr>
          <a:xfrm>
            <a:off x="4788024" y="90872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aura</a:t>
            </a:r>
            <a:endParaRPr lang="fr-FR" sz="5400" dirty="0"/>
          </a:p>
        </p:txBody>
      </p:sp>
      <p:sp>
        <p:nvSpPr>
          <p:cNvPr id="92" name="ZoneTexte 91"/>
          <p:cNvSpPr txBox="1"/>
          <p:nvPr/>
        </p:nvSpPr>
        <p:spPr>
          <a:xfrm>
            <a:off x="6876256" y="90872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aura</a:t>
            </a:r>
            <a:endParaRPr lang="fr-FR" sz="5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636912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36912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36912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733256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733256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5733256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733256"/>
            <a:ext cx="648072" cy="66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ZoneTexte 103"/>
          <p:cNvSpPr txBox="1"/>
          <p:nvPr/>
        </p:nvSpPr>
        <p:spPr>
          <a:xfrm>
            <a:off x="2915816" y="22048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05" name="ZoneTexte 104"/>
          <p:cNvSpPr txBox="1"/>
          <p:nvPr/>
        </p:nvSpPr>
        <p:spPr>
          <a:xfrm>
            <a:off x="5148064" y="22048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06" name="ZoneTexte 105"/>
          <p:cNvSpPr txBox="1"/>
          <p:nvPr/>
        </p:nvSpPr>
        <p:spPr>
          <a:xfrm>
            <a:off x="7308304" y="22048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07" name="ZoneTexte 106"/>
          <p:cNvSpPr txBox="1"/>
          <p:nvPr/>
        </p:nvSpPr>
        <p:spPr>
          <a:xfrm>
            <a:off x="755576" y="53012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08" name="ZoneTexte 107"/>
          <p:cNvSpPr txBox="1"/>
          <p:nvPr/>
        </p:nvSpPr>
        <p:spPr>
          <a:xfrm>
            <a:off x="2987824" y="53012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09" name="ZoneTexte 108"/>
          <p:cNvSpPr txBox="1"/>
          <p:nvPr/>
        </p:nvSpPr>
        <p:spPr>
          <a:xfrm>
            <a:off x="5076056" y="53012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10" name="ZoneTexte 109"/>
          <p:cNvSpPr txBox="1"/>
          <p:nvPr/>
        </p:nvSpPr>
        <p:spPr>
          <a:xfrm>
            <a:off x="7308304" y="53012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111" name="ZoneTexte 110"/>
          <p:cNvSpPr txBox="1"/>
          <p:nvPr/>
        </p:nvSpPr>
        <p:spPr>
          <a:xfrm>
            <a:off x="395536" y="4077072"/>
            <a:ext cx="1800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 smtClean="0"/>
              <a:t>aurons</a:t>
            </a:r>
            <a:endParaRPr lang="fr-FR" sz="4500" dirty="0"/>
          </a:p>
        </p:txBody>
      </p:sp>
      <p:sp>
        <p:nvSpPr>
          <p:cNvPr id="112" name="ZoneTexte 111"/>
          <p:cNvSpPr txBox="1"/>
          <p:nvPr/>
        </p:nvSpPr>
        <p:spPr>
          <a:xfrm>
            <a:off x="2699792" y="4077072"/>
            <a:ext cx="1800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 smtClean="0"/>
              <a:t>aurez</a:t>
            </a:r>
            <a:endParaRPr lang="fr-FR" sz="4500" dirty="0"/>
          </a:p>
        </p:txBody>
      </p:sp>
      <p:sp>
        <p:nvSpPr>
          <p:cNvPr id="113" name="ZoneTexte 112"/>
          <p:cNvSpPr txBox="1"/>
          <p:nvPr/>
        </p:nvSpPr>
        <p:spPr>
          <a:xfrm>
            <a:off x="4644008" y="4077072"/>
            <a:ext cx="1800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 smtClean="0"/>
              <a:t>auront</a:t>
            </a:r>
            <a:endParaRPr lang="fr-FR" sz="4500" dirty="0"/>
          </a:p>
        </p:txBody>
      </p:sp>
      <p:sp>
        <p:nvSpPr>
          <p:cNvPr id="114" name="ZoneTexte 113"/>
          <p:cNvSpPr txBox="1"/>
          <p:nvPr/>
        </p:nvSpPr>
        <p:spPr>
          <a:xfrm>
            <a:off x="6876256" y="4077072"/>
            <a:ext cx="1800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" dirty="0" smtClean="0"/>
              <a:t>auront</a:t>
            </a:r>
            <a:endParaRPr lang="fr-FR" sz="4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185</Words>
  <Application>Microsoft Office PowerPoint</Application>
  <PresentationFormat>Affichage à l'écran (4:3)</PresentationFormat>
  <Paragraphs>152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Cyril Le Petit</dc:creator>
  <cp:lastModifiedBy>Cyril Le Petit</cp:lastModifiedBy>
  <cp:revision>21</cp:revision>
  <dcterms:created xsi:type="dcterms:W3CDTF">2011-05-29T16:45:02Z</dcterms:created>
  <dcterms:modified xsi:type="dcterms:W3CDTF">2011-05-29T20:16:55Z</dcterms:modified>
</cp:coreProperties>
</file>