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4" r:id="rId3"/>
    <p:sldId id="263" r:id="rId4"/>
    <p:sldId id="265" r:id="rId5"/>
    <p:sldId id="264" r:id="rId6"/>
    <p:sldId id="267" r:id="rId7"/>
    <p:sldId id="268" r:id="rId8"/>
    <p:sldId id="269" r:id="rId9"/>
    <p:sldId id="271" r:id="rId10"/>
    <p:sldId id="261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Cambria Math" panose="02040503050406030204" pitchFamily="18" charset="0"/>
      <p:regular r:id="rId16"/>
    </p:embeddedFont>
    <p:embeddedFont>
      <p:font typeface="Maiandra GD" panose="020E0502030308020204" pitchFamily="34" charset="0"/>
      <p:regular r:id="rId17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5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91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79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0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1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2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32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96944" cy="3168352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000" b="1" dirty="0">
                <a:solidFill>
                  <a:srgbClr val="FF0000"/>
                </a:solidFill>
                <a:latin typeface="Maiandra GD" pitchFamily="34" charset="0"/>
              </a:rPr>
              <a:t>Problèmes additifs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Problèmes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4357688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fr-FR" sz="4800" i="1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Composition 3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7314" y="216345"/>
            <a:ext cx="740441" cy="6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Maintenant à vous de jouer : pour chaque problème, vous devrez d’abord déterminer s’il est du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type A ou B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puis vous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résoudrez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47EF109-9924-4998-A3C4-81D6249B8C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38000"/>
            <a:ext cx="3599998" cy="252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EF6CB58-24CE-4417-B6B6-2C1EB1B9FB6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468" y="4338000"/>
            <a:ext cx="3479998" cy="2520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D288ED63-855F-48EE-B055-3AA3CF5535C0}"/>
              </a:ext>
            </a:extLst>
          </p:cNvPr>
          <p:cNvSpPr txBox="1"/>
          <p:nvPr/>
        </p:nvSpPr>
        <p:spPr>
          <a:xfrm>
            <a:off x="18729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78F5CFB-3A27-4265-B549-2B700F335FAE}"/>
              </a:ext>
            </a:extLst>
          </p:cNvPr>
          <p:cNvSpPr txBox="1"/>
          <p:nvPr/>
        </p:nvSpPr>
        <p:spPr>
          <a:xfrm>
            <a:off x="4572000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B538F00-59C9-4128-AC83-37CAE8753624}"/>
              </a:ext>
            </a:extLst>
          </p:cNvPr>
          <p:cNvSpPr txBox="1"/>
          <p:nvPr/>
        </p:nvSpPr>
        <p:spPr>
          <a:xfrm>
            <a:off x="1556" y="15640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 travail !</a:t>
            </a:r>
          </a:p>
        </p:txBody>
      </p:sp>
    </p:spTree>
    <p:extLst>
      <p:ext uri="{BB962C8B-B14F-4D97-AF65-F5344CB8AC3E}">
        <p14:creationId xmlns:p14="http://schemas.microsoft.com/office/powerpoint/2010/main" val="27295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3" grpId="0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-6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Aujourd’hui, nous continuons à travailler sur des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problèmes additifs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D884F27-65BD-4853-9F1F-7AC493BEF774}"/>
              </a:ext>
            </a:extLst>
          </p:cNvPr>
          <p:cNvSpPr txBox="1"/>
          <p:nvPr/>
        </p:nvSpPr>
        <p:spPr>
          <a:xfrm>
            <a:off x="-6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Un problème additif est un problème qui peut être résolu par 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3D73A6A-893F-4CCB-B4C8-217934C3BDF9}"/>
              </a:ext>
            </a:extLst>
          </p:cNvPr>
          <p:cNvSpPr txBox="1"/>
          <p:nvPr/>
        </p:nvSpPr>
        <p:spPr>
          <a:xfrm>
            <a:off x="-6" y="15567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		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addition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ou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66F718B-C6C4-497E-B482-1C0300AA255A}"/>
              </a:ext>
            </a:extLst>
          </p:cNvPr>
          <p:cNvSpPr txBox="1"/>
          <p:nvPr/>
        </p:nvSpPr>
        <p:spPr>
          <a:xfrm>
            <a:off x="-6" y="20825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trouver la bonne opération, il faut bien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comprendre le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484D65B-C1DE-4F3F-8FDA-ADFFF0D40610}"/>
              </a:ext>
            </a:extLst>
          </p:cNvPr>
          <p:cNvSpPr txBox="1"/>
          <p:nvPr/>
        </p:nvSpPr>
        <p:spPr>
          <a:xfrm>
            <a:off x="-2964" y="2573007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				 et c’est ce que nous allons continuer à travailler avec un nouveau problème !</a:t>
            </a:r>
          </a:p>
        </p:txBody>
      </p:sp>
    </p:spTree>
    <p:extLst>
      <p:ext uri="{BB962C8B-B14F-4D97-AF65-F5344CB8AC3E}">
        <p14:creationId xmlns:p14="http://schemas.microsoft.com/office/powerpoint/2010/main" val="350177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5F30F49-E0F8-43DD-BE55-1CF8D7FB07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38000"/>
            <a:ext cx="3599998" cy="252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BA5BE66-3BF3-4568-961C-9B73B495F9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468" y="4338000"/>
            <a:ext cx="3479998" cy="2520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D884F27-65BD-4853-9F1F-7AC493BEF774}"/>
              </a:ext>
            </a:extLst>
          </p:cNvPr>
          <p:cNvSpPr txBox="1"/>
          <p:nvPr/>
        </p:nvSpPr>
        <p:spPr>
          <a:xfrm>
            <a:off x="-6" y="257148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des problèmes où il faut chercher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composé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;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F4A470C-1F87-41DF-BBCE-AE43E690DA3F}"/>
              </a:ext>
            </a:extLst>
          </p:cNvPr>
          <p:cNvSpPr txBox="1"/>
          <p:nvPr/>
        </p:nvSpPr>
        <p:spPr>
          <a:xfrm>
            <a:off x="-9883" y="310875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des problèmes où il faut retrouver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une des collections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A01AF29-906A-4AC9-819D-BBC22781EA43}"/>
              </a:ext>
            </a:extLst>
          </p:cNvPr>
          <p:cNvSpPr txBox="1"/>
          <p:nvPr/>
        </p:nvSpPr>
        <p:spPr>
          <a:xfrm>
            <a:off x="-6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Comme la dernière fois, nous allons travailler sur des problèmes de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24557D1-DC0B-4294-BD6A-7610EE37F363}"/>
              </a:ext>
            </a:extLst>
          </p:cNvPr>
          <p:cNvSpPr txBox="1"/>
          <p:nvPr/>
        </p:nvSpPr>
        <p:spPr>
          <a:xfrm>
            <a:off x="3275856" y="492443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composition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ED17836-A8AC-4E95-B29A-4B5FFDBB0E21}"/>
              </a:ext>
            </a:extLst>
          </p:cNvPr>
          <p:cNvSpPr txBox="1"/>
          <p:nvPr/>
        </p:nvSpPr>
        <p:spPr>
          <a:xfrm>
            <a:off x="0" y="102131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ces problèmes,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plusieurs collections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de la même chose sont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réunies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C1336C8-3310-4666-841C-9128450D2C55}"/>
              </a:ext>
            </a:extLst>
          </p:cNvPr>
          <p:cNvSpPr txBox="1"/>
          <p:nvPr/>
        </p:nvSpPr>
        <p:spPr>
          <a:xfrm>
            <a:off x="0" y="204261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avons vu :</a:t>
            </a:r>
          </a:p>
        </p:txBody>
      </p:sp>
    </p:spTree>
    <p:extLst>
      <p:ext uri="{BB962C8B-B14F-4D97-AF65-F5344CB8AC3E}">
        <p14:creationId xmlns:p14="http://schemas.microsoft.com/office/powerpoint/2010/main" val="28056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trouver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le composé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il faut poser une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5F30F49-E0F8-43DD-BE55-1CF8D7FB07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38000"/>
            <a:ext cx="3599998" cy="252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BA5BE66-3BF3-4568-961C-9B73B495F9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468" y="4338000"/>
            <a:ext cx="3479998" cy="2520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D884F27-65BD-4853-9F1F-7AC493BEF774}"/>
              </a:ext>
            </a:extLst>
          </p:cNvPr>
          <p:cNvSpPr txBox="1"/>
          <p:nvPr/>
        </p:nvSpPr>
        <p:spPr>
          <a:xfrm>
            <a:off x="0" y="96586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trouver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une des collections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il faut poser une</a:t>
            </a: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77C60DE9-B28D-44E9-9D43-9F13AE238544}"/>
              </a:ext>
            </a:extLst>
          </p:cNvPr>
          <p:cNvSpPr/>
          <p:nvPr/>
        </p:nvSpPr>
        <p:spPr>
          <a:xfrm rot="7456047">
            <a:off x="2646297" y="4247297"/>
            <a:ext cx="1800200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490421-5804-40D9-BA23-2190309E1AFC}"/>
              </a:ext>
            </a:extLst>
          </p:cNvPr>
          <p:cNvSpPr txBox="1"/>
          <p:nvPr/>
        </p:nvSpPr>
        <p:spPr>
          <a:xfrm>
            <a:off x="0" y="476672"/>
            <a:ext cx="1890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addition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B821F7D-2BA8-41FE-96BB-83021F5A4470}"/>
              </a:ext>
            </a:extLst>
          </p:cNvPr>
          <p:cNvSpPr txBox="1"/>
          <p:nvPr/>
        </p:nvSpPr>
        <p:spPr>
          <a:xfrm>
            <a:off x="0" y="1442538"/>
            <a:ext cx="2843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soustraction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840B0218-2F18-4836-9278-3BB156BB52A1}"/>
              </a:ext>
            </a:extLst>
          </p:cNvPr>
          <p:cNvSpPr/>
          <p:nvPr/>
        </p:nvSpPr>
        <p:spPr>
          <a:xfrm rot="7456047">
            <a:off x="5886655" y="3599225"/>
            <a:ext cx="1800200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20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2" grpId="0" animBg="1"/>
      <p:bldP spid="2" grpId="1" animBg="1"/>
      <p:bldP spid="9" grpId="0"/>
      <p:bldP spid="9" grpId="1"/>
      <p:bldP spid="10" grpId="0"/>
      <p:bldP spid="10" grpId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Vérifions si tout est bien compris...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A7B34AD-0C8B-4BD7-A382-C9B76040C3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38000"/>
            <a:ext cx="3599998" cy="252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51D92C3-59D5-46A3-ACB4-BD9C484131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468" y="4338000"/>
            <a:ext cx="3479998" cy="252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50C83FD-6E7E-4F78-AF4A-EDA560A3056A}"/>
              </a:ext>
            </a:extLst>
          </p:cNvPr>
          <p:cNvSpPr txBox="1"/>
          <p:nvPr/>
        </p:nvSpPr>
        <p:spPr>
          <a:xfrm>
            <a:off x="0" y="58477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chaque problème, vous devez dire s’il s’agit d’un problème du type </a:t>
            </a:r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ou du type </a:t>
            </a:r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65B80A2-F41B-4E86-BD3B-20C386107E05}"/>
              </a:ext>
            </a:extLst>
          </p:cNvPr>
          <p:cNvSpPr txBox="1"/>
          <p:nvPr/>
        </p:nvSpPr>
        <p:spPr>
          <a:xfrm>
            <a:off x="18729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DB5AFA-7094-4FD1-A231-EE5006394C04}"/>
              </a:ext>
            </a:extLst>
          </p:cNvPr>
          <p:cNvSpPr txBox="1"/>
          <p:nvPr/>
        </p:nvSpPr>
        <p:spPr>
          <a:xfrm>
            <a:off x="4572000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8C05C37-A820-4BD7-990A-2922841469E8}"/>
              </a:ext>
            </a:extLst>
          </p:cNvPr>
          <p:cNvSpPr txBox="1"/>
          <p:nvPr/>
        </p:nvSpPr>
        <p:spPr>
          <a:xfrm>
            <a:off x="-8871" y="166199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puis vous devez trouver quelle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permettra de le résoudre.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B98FBAF-AAFB-4B71-8D6F-F9539120DDE4}"/>
              </a:ext>
            </a:extLst>
          </p:cNvPr>
          <p:cNvSpPr txBox="1"/>
          <p:nvPr/>
        </p:nvSpPr>
        <p:spPr>
          <a:xfrm>
            <a:off x="0" y="26955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Allons-y !</a:t>
            </a:r>
          </a:p>
        </p:txBody>
      </p:sp>
    </p:spTree>
    <p:extLst>
      <p:ext uri="{BB962C8B-B14F-4D97-AF65-F5344CB8AC3E}">
        <p14:creationId xmlns:p14="http://schemas.microsoft.com/office/powerpoint/2010/main" val="242234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7" grpId="0"/>
      <p:bldP spid="8" grpId="0"/>
      <p:bldP spid="8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Dans une classe, il y a 14 garçons et 13 filles.</a:t>
            </a:r>
          </a:p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y a-t-il d’élèves en tout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A7B34AD-0C8B-4BD7-A382-C9B76040C3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38000"/>
            <a:ext cx="3599998" cy="252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51D92C3-59D5-46A3-ACB4-BD9C484131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468" y="4338000"/>
            <a:ext cx="3479998" cy="252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50C83FD-6E7E-4F78-AF4A-EDA560A3056A}"/>
              </a:ext>
            </a:extLst>
          </p:cNvPr>
          <p:cNvSpPr txBox="1"/>
          <p:nvPr/>
        </p:nvSpPr>
        <p:spPr>
          <a:xfrm>
            <a:off x="0" y="2864150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65B80A2-F41B-4E86-BD3B-20C386107E05}"/>
              </a:ext>
            </a:extLst>
          </p:cNvPr>
          <p:cNvSpPr txBox="1"/>
          <p:nvPr/>
        </p:nvSpPr>
        <p:spPr>
          <a:xfrm>
            <a:off x="18729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DB5AFA-7094-4FD1-A231-EE5006394C04}"/>
              </a:ext>
            </a:extLst>
          </p:cNvPr>
          <p:cNvSpPr txBox="1"/>
          <p:nvPr/>
        </p:nvSpPr>
        <p:spPr>
          <a:xfrm>
            <a:off x="4572000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ED3F90-8C2D-46FE-A47A-76EB4A89CFE9}"/>
              </a:ext>
            </a:extLst>
          </p:cNvPr>
          <p:cNvSpPr txBox="1"/>
          <p:nvPr/>
        </p:nvSpPr>
        <p:spPr>
          <a:xfrm>
            <a:off x="3800625" y="286671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676D3BB-DC5C-4205-8F98-DE3E7D12E5DB}"/>
              </a:ext>
            </a:extLst>
          </p:cNvPr>
          <p:cNvSpPr txBox="1"/>
          <p:nvPr/>
        </p:nvSpPr>
        <p:spPr>
          <a:xfrm>
            <a:off x="0" y="3513053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0F4DD23-CA33-4199-AF9D-4EA8BD879745}"/>
              </a:ext>
            </a:extLst>
          </p:cNvPr>
          <p:cNvSpPr txBox="1"/>
          <p:nvPr/>
        </p:nvSpPr>
        <p:spPr>
          <a:xfrm>
            <a:off x="2267744" y="3515614"/>
            <a:ext cx="1532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14 + 13</a:t>
            </a:r>
          </a:p>
        </p:txBody>
      </p:sp>
    </p:spTree>
    <p:extLst>
      <p:ext uri="{BB962C8B-B14F-4D97-AF65-F5344CB8AC3E}">
        <p14:creationId xmlns:p14="http://schemas.microsoft.com/office/powerpoint/2010/main" val="40443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  <p:bldP spid="10" grpId="0"/>
      <p:bldP spid="10" grpId="1"/>
      <p:bldP spid="11" grpId="0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La directrice d’une école doit envoyer 15 lettres mais elle n’a que 8 enveloppes.</a:t>
            </a:r>
          </a:p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d’enveloppes lui manque-t-il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A7B34AD-0C8B-4BD7-A382-C9B76040C3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38000"/>
            <a:ext cx="3599998" cy="252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51D92C3-59D5-46A3-ACB4-BD9C484131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468" y="4338000"/>
            <a:ext cx="3479998" cy="252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50C83FD-6E7E-4F78-AF4A-EDA560A3056A}"/>
              </a:ext>
            </a:extLst>
          </p:cNvPr>
          <p:cNvSpPr txBox="1"/>
          <p:nvPr/>
        </p:nvSpPr>
        <p:spPr>
          <a:xfrm>
            <a:off x="0" y="2864150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65B80A2-F41B-4E86-BD3B-20C386107E05}"/>
              </a:ext>
            </a:extLst>
          </p:cNvPr>
          <p:cNvSpPr txBox="1"/>
          <p:nvPr/>
        </p:nvSpPr>
        <p:spPr>
          <a:xfrm>
            <a:off x="18729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DB5AFA-7094-4FD1-A231-EE5006394C04}"/>
              </a:ext>
            </a:extLst>
          </p:cNvPr>
          <p:cNvSpPr txBox="1"/>
          <p:nvPr/>
        </p:nvSpPr>
        <p:spPr>
          <a:xfrm>
            <a:off x="4572000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ED3F90-8C2D-46FE-A47A-76EB4A89CFE9}"/>
              </a:ext>
            </a:extLst>
          </p:cNvPr>
          <p:cNvSpPr txBox="1"/>
          <p:nvPr/>
        </p:nvSpPr>
        <p:spPr>
          <a:xfrm>
            <a:off x="3800625" y="286671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676D3BB-DC5C-4205-8F98-DE3E7D12E5DB}"/>
              </a:ext>
            </a:extLst>
          </p:cNvPr>
          <p:cNvSpPr txBox="1"/>
          <p:nvPr/>
        </p:nvSpPr>
        <p:spPr>
          <a:xfrm>
            <a:off x="0" y="3513053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0F4DD23-CA33-4199-AF9D-4EA8BD879745}"/>
              </a:ext>
            </a:extLst>
          </p:cNvPr>
          <p:cNvSpPr txBox="1"/>
          <p:nvPr/>
        </p:nvSpPr>
        <p:spPr>
          <a:xfrm>
            <a:off x="2267744" y="3515614"/>
            <a:ext cx="1532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15 - 8</a:t>
            </a:r>
          </a:p>
        </p:txBody>
      </p:sp>
    </p:spTree>
    <p:extLst>
      <p:ext uri="{BB962C8B-B14F-4D97-AF65-F5344CB8AC3E}">
        <p14:creationId xmlns:p14="http://schemas.microsoft.com/office/powerpoint/2010/main" val="240787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/>
      <p:bldP spid="10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Dans une classe de 28 élèves, il y a 12 filles.</a:t>
            </a:r>
          </a:p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y a-t-il de garçons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A7B34AD-0C8B-4BD7-A382-C9B76040C3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38000"/>
            <a:ext cx="3599998" cy="252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51D92C3-59D5-46A3-ACB4-BD9C484131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468" y="4338000"/>
            <a:ext cx="3479998" cy="252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50C83FD-6E7E-4F78-AF4A-EDA560A3056A}"/>
              </a:ext>
            </a:extLst>
          </p:cNvPr>
          <p:cNvSpPr txBox="1"/>
          <p:nvPr/>
        </p:nvSpPr>
        <p:spPr>
          <a:xfrm>
            <a:off x="0" y="2864150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65B80A2-F41B-4E86-BD3B-20C386107E05}"/>
              </a:ext>
            </a:extLst>
          </p:cNvPr>
          <p:cNvSpPr txBox="1"/>
          <p:nvPr/>
        </p:nvSpPr>
        <p:spPr>
          <a:xfrm>
            <a:off x="18729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DB5AFA-7094-4FD1-A231-EE5006394C04}"/>
              </a:ext>
            </a:extLst>
          </p:cNvPr>
          <p:cNvSpPr txBox="1"/>
          <p:nvPr/>
        </p:nvSpPr>
        <p:spPr>
          <a:xfrm>
            <a:off x="4572000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ED3F90-8C2D-46FE-A47A-76EB4A89CFE9}"/>
              </a:ext>
            </a:extLst>
          </p:cNvPr>
          <p:cNvSpPr txBox="1"/>
          <p:nvPr/>
        </p:nvSpPr>
        <p:spPr>
          <a:xfrm>
            <a:off x="3800625" y="286671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676D3BB-DC5C-4205-8F98-DE3E7D12E5DB}"/>
              </a:ext>
            </a:extLst>
          </p:cNvPr>
          <p:cNvSpPr txBox="1"/>
          <p:nvPr/>
        </p:nvSpPr>
        <p:spPr>
          <a:xfrm>
            <a:off x="0" y="3513053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0F4DD23-CA33-4199-AF9D-4EA8BD879745}"/>
              </a:ext>
            </a:extLst>
          </p:cNvPr>
          <p:cNvSpPr txBox="1"/>
          <p:nvPr/>
        </p:nvSpPr>
        <p:spPr>
          <a:xfrm>
            <a:off x="2267744" y="3515614"/>
            <a:ext cx="1532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28 - 12</a:t>
            </a:r>
          </a:p>
        </p:txBody>
      </p:sp>
    </p:spTree>
    <p:extLst>
      <p:ext uri="{BB962C8B-B14F-4D97-AF65-F5344CB8AC3E}">
        <p14:creationId xmlns:p14="http://schemas.microsoft.com/office/powerpoint/2010/main" val="186422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/>
      <p:bldP spid="10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236B109-8E92-4611-A7EC-B9E4F04D9C56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Une école compte quatre classes : un CP/CE1 à 24, un CE2 à 18, un CM1 à 26 et un CM2 à 21.</a:t>
            </a:r>
          </a:p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y a-t-il d’élèves dans cette école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A7B34AD-0C8B-4BD7-A382-C9B76040C3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38000"/>
            <a:ext cx="3599998" cy="252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F51D92C3-59D5-46A3-ACB4-BD9C484131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8468" y="4338000"/>
            <a:ext cx="3479998" cy="252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50C83FD-6E7E-4F78-AF4A-EDA560A3056A}"/>
              </a:ext>
            </a:extLst>
          </p:cNvPr>
          <p:cNvSpPr txBox="1"/>
          <p:nvPr/>
        </p:nvSpPr>
        <p:spPr>
          <a:xfrm>
            <a:off x="0" y="2864150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65B80A2-F41B-4E86-BD3B-20C386107E05}"/>
              </a:ext>
            </a:extLst>
          </p:cNvPr>
          <p:cNvSpPr txBox="1"/>
          <p:nvPr/>
        </p:nvSpPr>
        <p:spPr>
          <a:xfrm>
            <a:off x="18729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3DB5AFA-7094-4FD1-A231-EE5006394C04}"/>
              </a:ext>
            </a:extLst>
          </p:cNvPr>
          <p:cNvSpPr txBox="1"/>
          <p:nvPr/>
        </p:nvSpPr>
        <p:spPr>
          <a:xfrm>
            <a:off x="4572000" y="45091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ED3F90-8C2D-46FE-A47A-76EB4A89CFE9}"/>
              </a:ext>
            </a:extLst>
          </p:cNvPr>
          <p:cNvSpPr txBox="1"/>
          <p:nvPr/>
        </p:nvSpPr>
        <p:spPr>
          <a:xfrm>
            <a:off x="3800625" y="286671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676D3BB-DC5C-4205-8F98-DE3E7D12E5DB}"/>
              </a:ext>
            </a:extLst>
          </p:cNvPr>
          <p:cNvSpPr txBox="1"/>
          <p:nvPr/>
        </p:nvSpPr>
        <p:spPr>
          <a:xfrm>
            <a:off x="0" y="3513053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0F4DD23-CA33-4199-AF9D-4EA8BD879745}"/>
              </a:ext>
            </a:extLst>
          </p:cNvPr>
          <p:cNvSpPr txBox="1"/>
          <p:nvPr/>
        </p:nvSpPr>
        <p:spPr>
          <a:xfrm>
            <a:off x="2267744" y="351561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24 + 18 + 26 + 21</a:t>
            </a:r>
          </a:p>
        </p:txBody>
      </p:sp>
    </p:spTree>
    <p:extLst>
      <p:ext uri="{BB962C8B-B14F-4D97-AF65-F5344CB8AC3E}">
        <p14:creationId xmlns:p14="http://schemas.microsoft.com/office/powerpoint/2010/main" val="105359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  <p:bldP spid="10" grpId="0"/>
      <p:bldP spid="10" grpId="1"/>
      <p:bldP spid="11" grpId="0"/>
      <p:bldP spid="12" grpId="0"/>
      <p:bldP spid="12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338</Words>
  <Application>Microsoft Office PowerPoint</Application>
  <PresentationFormat>Affichage à l'écran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Calibri</vt:lpstr>
      <vt:lpstr>Cambria Math</vt:lpstr>
      <vt:lpstr>Arial</vt:lpstr>
      <vt:lpstr>Maiandra GD</vt:lpstr>
      <vt:lpstr>Thème Office</vt:lpstr>
      <vt:lpstr>Problèmes additifs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révolution industrielle</dc:title>
  <dc:creator>Maxime Paul</dc:creator>
  <cp:lastModifiedBy>Maxime Paul</cp:lastModifiedBy>
  <cp:revision>131</cp:revision>
  <dcterms:created xsi:type="dcterms:W3CDTF">2013-01-27T09:55:18Z</dcterms:created>
  <dcterms:modified xsi:type="dcterms:W3CDTF">2019-08-03T11:05:43Z</dcterms:modified>
</cp:coreProperties>
</file>