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FF86A-ED57-4730-A062-31FFB93E5DFF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BE4AC-E5E8-490E-A116-6814291BA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04528" y="1052736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3000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92284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  <p:pic>
        <p:nvPicPr>
          <p:cNvPr id="11266" name="Picture 2" descr="ACCUEIL SITE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1064568" y="2348880"/>
            <a:ext cx="3051175" cy="37830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5529064" y="1196752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pic>
        <p:nvPicPr>
          <p:cNvPr id="21" name="Picture 2" descr="ACCUEIL SITE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5961112" y="2492896"/>
            <a:ext cx="3051175" cy="3783013"/>
          </a:xfrm>
          <a:prstGeom prst="rect">
            <a:avLst/>
          </a:prstGeom>
          <a:noFill/>
        </p:spPr>
      </p:pic>
      <p:sp>
        <p:nvSpPr>
          <p:cNvPr id="14" name="ZoneTexte 17"/>
          <p:cNvSpPr txBox="1"/>
          <p:nvPr/>
        </p:nvSpPr>
        <p:spPr>
          <a:xfrm>
            <a:off x="2648744" y="18864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5" name="ZoneTexte 17"/>
          <p:cNvSpPr txBox="1"/>
          <p:nvPr/>
        </p:nvSpPr>
        <p:spPr>
          <a:xfrm>
            <a:off x="7601744" y="11663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04528" y="1052736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0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5529064" y="1196752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pic>
        <p:nvPicPr>
          <p:cNvPr id="14344" name="Picture 8" descr="Résultat de recherche d'images pour &quot;mathématiques clipart&quot;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0000" contrast="23000"/>
          </a:blip>
          <a:srcRect/>
          <a:stretch>
            <a:fillRect/>
          </a:stretch>
        </p:blipFill>
        <p:spPr bwMode="auto">
          <a:xfrm>
            <a:off x="5817096" y="2924944"/>
            <a:ext cx="3240360" cy="2376392"/>
          </a:xfrm>
          <a:prstGeom prst="rect">
            <a:avLst/>
          </a:prstGeom>
          <a:noFill/>
        </p:spPr>
      </p:pic>
      <p:pic>
        <p:nvPicPr>
          <p:cNvPr id="16" name="Picture 8" descr="Résultat de recherche d'images pour &quot;mathématiques clipart&quot;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0000" contrast="23000"/>
          </a:blip>
          <a:srcRect/>
          <a:stretch>
            <a:fillRect/>
          </a:stretch>
        </p:blipFill>
        <p:spPr bwMode="auto">
          <a:xfrm>
            <a:off x="992560" y="2780928"/>
            <a:ext cx="3240360" cy="2376392"/>
          </a:xfrm>
          <a:prstGeom prst="rect">
            <a:avLst/>
          </a:prstGeom>
          <a:noFill/>
        </p:spPr>
      </p:pic>
      <p:sp>
        <p:nvSpPr>
          <p:cNvPr id="13" name="ZoneTexte 17"/>
          <p:cNvSpPr txBox="1"/>
          <p:nvPr/>
        </p:nvSpPr>
        <p:spPr>
          <a:xfrm>
            <a:off x="2648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4" name="ZoneTexte 17"/>
          <p:cNvSpPr txBox="1"/>
          <p:nvPr/>
        </p:nvSpPr>
        <p:spPr>
          <a:xfrm>
            <a:off x="7601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92284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4953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04528" y="1052736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80992" y="0"/>
            <a:ext cx="4104851" cy="1134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……………………………..…...</a:t>
            </a: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………………………...……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529064" y="1196752"/>
            <a:ext cx="377699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Cahier de </a:t>
            </a:r>
          </a:p>
          <a:p>
            <a:pPr algn="ctr"/>
            <a:r>
              <a:rPr lang="fr-FR" sz="4000" dirty="0" smtClean="0">
                <a:latin typeface="Comic Sans MS" pitchFamily="66" charset="0"/>
              </a:rPr>
              <a:t>mathématiques</a:t>
            </a:r>
          </a:p>
        </p:txBody>
      </p:sp>
      <p:pic>
        <p:nvPicPr>
          <p:cNvPr id="15364" name="Picture 4" descr="Résultat de recherche d'images pour &quot;cap maths personnages cp&quot;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8000"/>
          </a:blip>
          <a:srcRect/>
          <a:stretch>
            <a:fillRect/>
          </a:stretch>
        </p:blipFill>
        <p:spPr bwMode="auto">
          <a:xfrm>
            <a:off x="3152800" y="2420888"/>
            <a:ext cx="1742763" cy="3510832"/>
          </a:xfrm>
          <a:prstGeom prst="rect">
            <a:avLst/>
          </a:prstGeom>
          <a:noFill/>
        </p:spPr>
      </p:pic>
      <p:pic>
        <p:nvPicPr>
          <p:cNvPr id="15366" name="Picture 6" descr="Image associée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18000"/>
          </a:blip>
          <a:srcRect/>
          <a:stretch>
            <a:fillRect/>
          </a:stretch>
        </p:blipFill>
        <p:spPr bwMode="auto">
          <a:xfrm rot="20089896">
            <a:off x="1311118" y="3249295"/>
            <a:ext cx="1957324" cy="1935056"/>
          </a:xfrm>
          <a:prstGeom prst="rect">
            <a:avLst/>
          </a:prstGeom>
          <a:noFill/>
        </p:spPr>
      </p:pic>
      <p:pic>
        <p:nvPicPr>
          <p:cNvPr id="15368" name="Picture 8" descr="Résultat de recherche d'images pour &quot;cap maths personnages cp&quot;"/>
          <p:cNvPicPr>
            <a:picLocks noChangeAspect="1" noChangeArrowheads="1"/>
          </p:cNvPicPr>
          <p:nvPr/>
        </p:nvPicPr>
        <p:blipFill>
          <a:blip r:embed="rId4" cstate="print">
            <a:grayscl/>
            <a:lum bright="18000"/>
          </a:blip>
          <a:srcRect/>
          <a:stretch>
            <a:fillRect/>
          </a:stretch>
        </p:blipFill>
        <p:spPr bwMode="auto">
          <a:xfrm flipH="1">
            <a:off x="0" y="2996952"/>
            <a:ext cx="1768307" cy="2807892"/>
          </a:xfrm>
          <a:prstGeom prst="rect">
            <a:avLst/>
          </a:prstGeom>
          <a:noFill/>
        </p:spPr>
      </p:pic>
      <p:pic>
        <p:nvPicPr>
          <p:cNvPr id="15" name="Picture 4" descr="Résultat de recherche d'images pour &quot;cap maths personnages cp&quot;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8000"/>
          </a:blip>
          <a:srcRect/>
          <a:stretch>
            <a:fillRect/>
          </a:stretch>
        </p:blipFill>
        <p:spPr bwMode="auto">
          <a:xfrm>
            <a:off x="8163237" y="2564904"/>
            <a:ext cx="1742763" cy="3510832"/>
          </a:xfrm>
          <a:prstGeom prst="rect">
            <a:avLst/>
          </a:prstGeom>
          <a:noFill/>
        </p:spPr>
      </p:pic>
      <p:pic>
        <p:nvPicPr>
          <p:cNvPr id="16" name="Picture 6" descr="Image associée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18000"/>
          </a:blip>
          <a:srcRect/>
          <a:stretch>
            <a:fillRect/>
          </a:stretch>
        </p:blipFill>
        <p:spPr bwMode="auto">
          <a:xfrm rot="20089896">
            <a:off x="6321555" y="3393311"/>
            <a:ext cx="1957324" cy="1935056"/>
          </a:xfrm>
          <a:prstGeom prst="rect">
            <a:avLst/>
          </a:prstGeom>
          <a:noFill/>
        </p:spPr>
      </p:pic>
      <p:pic>
        <p:nvPicPr>
          <p:cNvPr id="17" name="Picture 8" descr="Résultat de recherche d'images pour &quot;cap maths personnages cp&quot;"/>
          <p:cNvPicPr>
            <a:picLocks noChangeAspect="1" noChangeArrowheads="1"/>
          </p:cNvPicPr>
          <p:nvPr/>
        </p:nvPicPr>
        <p:blipFill>
          <a:blip r:embed="rId4" cstate="print">
            <a:grayscl/>
            <a:lum bright="18000"/>
          </a:blip>
          <a:srcRect/>
          <a:stretch>
            <a:fillRect/>
          </a:stretch>
        </p:blipFill>
        <p:spPr bwMode="auto">
          <a:xfrm flipH="1">
            <a:off x="5010437" y="3140968"/>
            <a:ext cx="1768307" cy="2807892"/>
          </a:xfrm>
          <a:prstGeom prst="rect">
            <a:avLst/>
          </a:prstGeom>
          <a:noFill/>
        </p:spPr>
      </p:pic>
      <p:sp>
        <p:nvSpPr>
          <p:cNvPr id="20" name="ZoneTexte 17"/>
          <p:cNvSpPr txBox="1"/>
          <p:nvPr/>
        </p:nvSpPr>
        <p:spPr>
          <a:xfrm>
            <a:off x="2648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dirty="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21" name="ZoneTexte 17"/>
          <p:cNvSpPr txBox="1"/>
          <p:nvPr/>
        </p:nvSpPr>
        <p:spPr>
          <a:xfrm>
            <a:off x="7601744" y="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</a:t>
            </a:r>
            <a:r>
              <a:rPr lang="fr-FR" sz="1400" dirty="0" smtClean="0">
                <a:latin typeface="Comic Sans MS" pitchFamily="66" charset="0"/>
              </a:rPr>
              <a:t>..........................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400" smtClean="0">
                <a:latin typeface="Comic Sans MS" pitchFamily="66" charset="0"/>
              </a:rPr>
              <a:t>CP</a:t>
            </a:r>
            <a:endParaRPr lang="fr-FR" sz="1400" dirty="0" smtClean="0">
              <a:latin typeface="Comic Sans MS" pitchFamily="66" charset="0"/>
            </a:endParaRP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</a:t>
            </a:r>
            <a:r>
              <a:rPr lang="fr-FR" sz="1600" dirty="0" smtClean="0">
                <a:latin typeface="Cursive standard" pitchFamily="2" charset="0"/>
              </a:rPr>
              <a:t>de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92284" y="5301208"/>
            <a:ext cx="5288341" cy="680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 algn="ctr">
              <a:lnSpc>
                <a:spcPct val="200000"/>
              </a:lnSpc>
            </a:pP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Année scolaire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2021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- </a:t>
            </a:r>
            <a:r>
              <a:rPr lang="fr-FR" sz="2400" dirty="0" smtClean="0">
                <a:solidFill>
                  <a:schemeClr val="tx1"/>
                </a:solidFill>
                <a:latin typeface="Cursive standard" pitchFamily="2" charset="0"/>
              </a:rPr>
              <a:t>2022</a:t>
            </a:r>
            <a:endParaRPr lang="fr-FR" sz="2400" dirty="0" smtClean="0">
              <a:solidFill>
                <a:schemeClr val="tx1"/>
              </a:solidFill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114</Words>
  <Application>Microsoft Office PowerPoint</Application>
  <PresentationFormat>Format A4 (210 x 297 mm)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admin-1</dc:creator>
  <cp:lastModifiedBy>admin-1</cp:lastModifiedBy>
  <cp:revision>6</cp:revision>
  <dcterms:created xsi:type="dcterms:W3CDTF">2018-07-27T19:24:38Z</dcterms:created>
  <dcterms:modified xsi:type="dcterms:W3CDTF">2021-07-31T15:49:04Z</dcterms:modified>
</cp:coreProperties>
</file>