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14371-739B-4DC6-9785-0EAA05F4C20B}" type="datetimeFigureOut">
              <a:rPr lang="fr-FR" smtClean="0"/>
              <a:t>24/10/2019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7718-B187-4C2D-8490-148B1C2A607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150" y="548680"/>
            <a:ext cx="7691234" cy="523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ésultat de recherche d'images pour &quot;silhouette animal vid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90" y="1196752"/>
            <a:ext cx="7813932" cy="53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mage associ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404" y="980728"/>
            <a:ext cx="8026042" cy="5449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ésultat de recherche d'images pour &quot;silhouette animal vid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461" y="760512"/>
            <a:ext cx="8980539" cy="6097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associ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89993" y="-996009"/>
            <a:ext cx="6858000" cy="8850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ésultat de recherche d'images pour &quot;silhouette animal vid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59135"/>
            <a:ext cx="6026646" cy="6148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0</Words>
  <Application>Microsoft Office PowerPoint</Application>
  <PresentationFormat>Affichage à l'écran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</cp:revision>
  <dcterms:created xsi:type="dcterms:W3CDTF">2019-10-24T15:43:37Z</dcterms:created>
  <dcterms:modified xsi:type="dcterms:W3CDTF">2019-10-25T07:31:40Z</dcterms:modified>
</cp:coreProperties>
</file>