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7561263" cy="10477500"/>
  <p:notesSz cx="6858000" cy="9144000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66" y="-336"/>
      </p:cViewPr>
      <p:guideLst>
        <p:guide orient="horz" pos="3300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3D0F3-1C66-43AF-A27C-B8756D28FC81}" type="datetimeFigureOut">
              <a:rPr lang="fr-FR" smtClean="0"/>
              <a:pPr/>
              <a:t>21/09/2014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685800"/>
            <a:ext cx="2473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45FB1-3113-4FD6-9236-B80FF2B263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3071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254818"/>
            <a:ext cx="6427074" cy="22458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5937250"/>
            <a:ext cx="5292884" cy="26775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83DA-EC2C-4211-AC93-D7BF20CFCC29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46A-3921-4CE1-A2F5-544FD146E07A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19588"/>
            <a:ext cx="1701284" cy="893982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19588"/>
            <a:ext cx="4977831" cy="893982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FD8C-9985-40C0-B182-7B08CA83E17F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1195-9374-40E0-8C1B-307C184E3092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732764"/>
            <a:ext cx="6427074" cy="208094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440813"/>
            <a:ext cx="6427074" cy="2291952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70E5-6C45-4E99-8CA1-E58300B721A9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44752"/>
            <a:ext cx="3339558" cy="69146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44752"/>
            <a:ext cx="3339558" cy="69146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2D10-E958-4207-8500-3499743A40F3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45311"/>
            <a:ext cx="3340871" cy="97741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22725"/>
            <a:ext cx="3340871" cy="60366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45311"/>
            <a:ext cx="3342183" cy="97741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22725"/>
            <a:ext cx="3342183" cy="60366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7FF4-53D3-42CB-8408-4E67A792ACBC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8913-1E5D-4765-8330-58C8BC732D0A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027C-5118-4C83-AB8D-2A8828FF3AB8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17160"/>
            <a:ext cx="2487604" cy="177535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17161"/>
            <a:ext cx="4226957" cy="894225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192515"/>
            <a:ext cx="2487604" cy="7166902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A731-16BC-4D1D-80BC-3BA281721D0C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334251"/>
            <a:ext cx="4536758" cy="8658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36184"/>
            <a:ext cx="4536758" cy="6286500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200101"/>
            <a:ext cx="4536758" cy="1229650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DC9B-9925-47F3-9A29-DF8EA0AAED16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19586"/>
            <a:ext cx="6805137" cy="1746250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44752"/>
            <a:ext cx="6805137" cy="6914665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711092"/>
            <a:ext cx="1764295" cy="557829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081A-449F-4783-AA91-CFA992972DE0}" type="datetime1">
              <a:rPr lang="fr-FR" smtClean="0"/>
              <a:pPr/>
              <a:t>21/09/2014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711092"/>
            <a:ext cx="2394400" cy="557829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711092"/>
            <a:ext cx="1764295" cy="557829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A5E14-9BDB-4DBD-B4A4-AE2452A9DA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data.over-blog.com/4/23/33/52/Geographie/Continents---oceans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0231" y="198190"/>
            <a:ext cx="7200800" cy="618236"/>
          </a:xfr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r>
              <a:rPr lang="fr-FR" sz="2300" b="1" dirty="0" smtClean="0">
                <a:latin typeface="cinnamon cake" pitchFamily="2" charset="0"/>
              </a:rPr>
              <a:t>Le monde: continents et océans</a:t>
            </a:r>
            <a:endParaRPr lang="fr-FR" sz="2300" b="1" dirty="0">
              <a:latin typeface="cinnamon cak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2319" y="846262"/>
            <a:ext cx="5292884" cy="360040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tx1"/>
                </a:solidFill>
                <a:latin typeface="cinnamon cake" pitchFamily="2" charset="0"/>
              </a:rPr>
              <a:t>Quelles sont les continents et les océans de notre planète ?</a:t>
            </a:r>
            <a:endParaRPr lang="fr-FR" sz="1400" b="1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516935" y="198190"/>
            <a:ext cx="720080" cy="5775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71" tIns="51536" rIns="103071" bIns="51536"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cinnamon cake" pitchFamily="2" charset="0"/>
              </a:rPr>
              <a:t>G</a:t>
            </a:r>
            <a:r>
              <a:rPr lang="fr-FR" sz="1800" b="1" dirty="0" smtClean="0">
                <a:solidFill>
                  <a:schemeClr val="tx1"/>
                </a:solidFill>
                <a:latin typeface="cinnamon cake" pitchFamily="2" charset="0"/>
              </a:rPr>
              <a:t>2</a:t>
            </a:r>
            <a:endParaRPr lang="fr-FR" sz="1800" b="1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799" y="9631238"/>
            <a:ext cx="194421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918270"/>
            <a:ext cx="828303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56295" y="1206302"/>
            <a:ext cx="6264696" cy="396044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cinnamon cake" pitchFamily="2" charset="0"/>
            </a:endParaRPr>
          </a:p>
        </p:txBody>
      </p:sp>
      <p:pic>
        <p:nvPicPr>
          <p:cNvPr id="1029" name="Picture 5" descr="Continents---ocean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4327" y="1350318"/>
            <a:ext cx="5760640" cy="361768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96255" y="5382766"/>
            <a:ext cx="6912768" cy="24622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innamon cake" pitchFamily="2" charset="0"/>
                <a:ea typeface="Calibri" pitchFamily="34" charset="0"/>
                <a:cs typeface="Times New Roman" pitchFamily="18" charset="0"/>
              </a:rPr>
              <a:t>La Terre: continents et océans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fr-FR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innamon cake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lang="fr-FR" sz="1400" dirty="0" smtClean="0">
                <a:latin typeface="cinnamon cake" pitchFamily="2" charset="0"/>
                <a:cs typeface="Times New Roman" pitchFamily="18" charset="0"/>
              </a:rPr>
              <a:t>La Terre est recouverte en majeure partie par les ………………….. et les ……………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innamon cake" pitchFamily="2" charset="0"/>
                <a:cs typeface="Times New Roman" pitchFamily="18" charset="0"/>
              </a:rPr>
              <a:t>Les plus grands océans sont: l’océan ……………………….., l’océan …………………….....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lang="fr-FR" sz="1400" dirty="0" smtClean="0">
                <a:latin typeface="cinnamon cake" pitchFamily="2" charset="0"/>
                <a:cs typeface="Times New Roman" pitchFamily="18" charset="0"/>
              </a:rPr>
              <a:t>et l’océan ………………………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innamon cake" pitchFamily="2" charset="0"/>
                <a:cs typeface="Times New Roman" pitchFamily="18" charset="0"/>
              </a:rPr>
              <a:t>La Terre compte également 6 ………………….: l’…………………. (notre continent), l’………………….., l’…………………., l’…………….., l’…………………….. et l’…………………………….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innamon cake" pitchFamily="2" charset="0"/>
              <a:cs typeface="Arial" pitchFamily="34" charset="0"/>
            </a:endParaRPr>
          </a:p>
        </p:txBody>
      </p:sp>
      <p:pic>
        <p:nvPicPr>
          <p:cNvPr id="19" name="Picture 6" descr="http://www.unil.ch/planetebleue/files/live/sites/planetebleue/files/shared/Terre_vue_du_ci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8263086"/>
            <a:ext cx="1597546" cy="1627575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4284687" y="8263086"/>
            <a:ext cx="3024336" cy="1368152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u="sng" dirty="0" smtClean="0">
                <a:solidFill>
                  <a:schemeClr val="tx1"/>
                </a:solidFill>
                <a:latin typeface="Curlz MT" pitchFamily="82" charset="0"/>
              </a:rPr>
              <a:t>Océan</a:t>
            </a:r>
            <a:r>
              <a:rPr lang="fr-FR" dirty="0" smtClean="0">
                <a:solidFill>
                  <a:schemeClr val="tx1"/>
                </a:solidFill>
                <a:latin typeface="Curlz MT" pitchFamily="82" charset="0"/>
              </a:rPr>
              <a:t>: très grande étendue d’eau.</a:t>
            </a:r>
          </a:p>
          <a:p>
            <a:r>
              <a:rPr lang="fr-FR" b="1" u="sng" dirty="0" smtClean="0">
                <a:solidFill>
                  <a:schemeClr val="tx1"/>
                </a:solidFill>
                <a:latin typeface="Curlz MT" pitchFamily="82" charset="0"/>
              </a:rPr>
              <a:t>Continent</a:t>
            </a:r>
            <a:r>
              <a:rPr lang="fr-FR" dirty="0" smtClean="0">
                <a:solidFill>
                  <a:schemeClr val="tx1"/>
                </a:solidFill>
                <a:latin typeface="Curlz MT" pitchFamily="82" charset="0"/>
              </a:rPr>
              <a:t>: grande étendue de terre entourée d’eau.</a:t>
            </a:r>
            <a:endParaRPr lang="fr-FR" dirty="0">
              <a:solidFill>
                <a:schemeClr val="tx1"/>
              </a:solidFill>
              <a:latin typeface="Curlz MT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 descr="http://upload.wikimedia.org/wikipedia/commons/f/f9/World_ocean_map-f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263086"/>
            <a:ext cx="2214414" cy="2214414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0231" y="198190"/>
            <a:ext cx="7200800" cy="618236"/>
          </a:xfr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r>
              <a:rPr lang="fr-FR" sz="2300" b="1" dirty="0" smtClean="0">
                <a:latin typeface="cinnamon cake" pitchFamily="2" charset="0"/>
              </a:rPr>
              <a:t>Le monde: continents et océans</a:t>
            </a:r>
            <a:endParaRPr lang="fr-FR" sz="2300" b="1" dirty="0">
              <a:latin typeface="cinnamon cak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2319" y="846262"/>
            <a:ext cx="5292884" cy="360040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tx1"/>
                </a:solidFill>
                <a:latin typeface="cinnamon cake" pitchFamily="2" charset="0"/>
              </a:rPr>
              <a:t>Pourquoi appelle-t-on notre Terre « la planète bleue »?</a:t>
            </a:r>
            <a:endParaRPr lang="fr-FR" sz="1400" b="1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516935" y="198190"/>
            <a:ext cx="720080" cy="5775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071" tIns="51536" rIns="103071" bIns="51536"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cinnamon cake" pitchFamily="2" charset="0"/>
              </a:rPr>
              <a:t>G</a:t>
            </a:r>
            <a:r>
              <a:rPr lang="fr-FR" sz="1800" b="1" dirty="0" smtClean="0">
                <a:solidFill>
                  <a:schemeClr val="tx1"/>
                </a:solidFill>
                <a:latin typeface="cinnamon cake" pitchFamily="2" charset="0"/>
              </a:rPr>
              <a:t>2</a:t>
            </a:r>
            <a:endParaRPr lang="fr-FR" sz="1800" b="1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799" y="9631238"/>
            <a:ext cx="194421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918270"/>
            <a:ext cx="828303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E14-9BDB-4DBD-B4A4-AE2452A9DAF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68263" y="1206302"/>
            <a:ext cx="6336704" cy="4104456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cinnamon cake" pitchFamily="2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612279" y="5958830"/>
          <a:ext cx="5616906" cy="2284550"/>
        </p:xfrm>
        <a:graphic>
          <a:graphicData uri="http://schemas.openxmlformats.org/drawingml/2006/table">
            <a:tbl>
              <a:tblPr/>
              <a:tblGrid>
                <a:gridCol w="2808453"/>
                <a:gridCol w="2808453"/>
              </a:tblGrid>
              <a:tr h="602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cap="all" dirty="0" smtClean="0">
                          <a:latin typeface="cinnamon cake" pitchFamily="2" charset="0"/>
                          <a:ea typeface="Times New Roman"/>
                        </a:rPr>
                        <a:t>Océans</a:t>
                      </a:r>
                      <a:endParaRPr lang="fr-FR" sz="1600" b="1" cap="all" dirty="0">
                        <a:latin typeface="cinnamon cake" pitchFamily="2" charset="0"/>
                        <a:ea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cap="all" dirty="0" smtClean="0">
                          <a:latin typeface="cinnamon cake" pitchFamily="2" charset="0"/>
                          <a:ea typeface="Times New Roman"/>
                        </a:rPr>
                        <a:t>CONTINENTS</a:t>
                      </a:r>
                      <a:endParaRPr lang="fr-FR" sz="1400" b="1" cap="all" dirty="0">
                        <a:latin typeface="cinnamon cake" pitchFamily="2" charset="0"/>
                        <a:ea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innamon cake" pitchFamily="2" charset="0"/>
                          <a:ea typeface="Calibri"/>
                          <a:cs typeface="Arial"/>
                        </a:rPr>
                        <a:t>Pacifique :     151</a:t>
                      </a:r>
                      <a:endParaRPr lang="fr-FR" sz="160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latin typeface="cinnamon cake" pitchFamily="2" charset="0"/>
                          <a:ea typeface="Calibri"/>
                          <a:cs typeface="Arial"/>
                        </a:rPr>
                        <a:t>Asie :             44</a:t>
                      </a:r>
                      <a:endParaRPr lang="fr-FR" sz="1600" dirty="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innamon cake" pitchFamily="2" charset="0"/>
                          <a:ea typeface="Calibri"/>
                          <a:cs typeface="Arial"/>
                        </a:rPr>
                        <a:t>Atlantique :   69</a:t>
                      </a:r>
                      <a:endParaRPr lang="fr-FR" sz="160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latin typeface="cinnamon cake" pitchFamily="2" charset="0"/>
                          <a:ea typeface="Calibri"/>
                          <a:cs typeface="Arial"/>
                        </a:rPr>
                        <a:t>Amérique :     42</a:t>
                      </a:r>
                      <a:endParaRPr lang="fr-FR" sz="1600" dirty="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innamon cake" pitchFamily="2" charset="0"/>
                          <a:ea typeface="Calibri"/>
                          <a:cs typeface="Arial"/>
                        </a:rPr>
                        <a:t>Indien :         68</a:t>
                      </a:r>
                      <a:endParaRPr lang="fr-FR" sz="160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latin typeface="cinnamon cake" pitchFamily="2" charset="0"/>
                          <a:ea typeface="Calibri"/>
                          <a:cs typeface="Arial"/>
                        </a:rPr>
                        <a:t>Afrique :        30</a:t>
                      </a:r>
                      <a:endParaRPr lang="fr-FR" sz="1600" dirty="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innamon cake" pitchFamily="2" charset="0"/>
                          <a:ea typeface="Calibri"/>
                          <a:cs typeface="Arial"/>
                        </a:rPr>
                        <a:t>Antarctique :  58</a:t>
                      </a:r>
                      <a:endParaRPr lang="fr-FR" sz="160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latin typeface="cinnamon cake" pitchFamily="2" charset="0"/>
                          <a:ea typeface="Calibri"/>
                          <a:cs typeface="Arial"/>
                        </a:rPr>
                        <a:t>Antarctique :  14</a:t>
                      </a:r>
                      <a:endParaRPr lang="fr-FR" sz="1600" dirty="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latin typeface="cinnamon cake" pitchFamily="2" charset="0"/>
                          <a:ea typeface="Calibri"/>
                          <a:cs typeface="Arial"/>
                        </a:rPr>
                        <a:t>Arctique :     15</a:t>
                      </a:r>
                      <a:endParaRPr lang="fr-FR" sz="160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latin typeface="cinnamon cake" pitchFamily="2" charset="0"/>
                          <a:ea typeface="Calibri"/>
                          <a:cs typeface="Arial"/>
                        </a:rPr>
                        <a:t>Europe :        10</a:t>
                      </a:r>
                      <a:endParaRPr lang="fr-FR" sz="1600" dirty="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>
                        <a:latin typeface="cinnamon cake" pitchFamily="2" charset="0"/>
                        <a:ea typeface="Calibri"/>
                        <a:cs typeface="Arial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latin typeface="cinnamon cake" pitchFamily="2" charset="0"/>
                          <a:ea typeface="Calibri"/>
                          <a:cs typeface="Arial"/>
                        </a:rPr>
                        <a:t>Océanie :       9</a:t>
                      </a:r>
                      <a:endParaRPr lang="fr-FR" sz="1600" dirty="0">
                        <a:latin typeface="cinnamon cake" pitchFamily="2" charset="0"/>
                        <a:ea typeface="Calibri"/>
                        <a:cs typeface="Times New Roman"/>
                      </a:endParaRPr>
                    </a:p>
                  </a:txBody>
                  <a:tcPr marL="38304" marR="38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Image 10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2279" y="1278310"/>
            <a:ext cx="5976664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468263" y="5526782"/>
            <a:ext cx="6336704" cy="3312368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980431" y="4935329"/>
            <a:ext cx="302433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innamon cake" pitchFamily="2" charset="0"/>
                <a:ea typeface="Times New Roman" pitchFamily="18" charset="0"/>
                <a:cs typeface="Arial" pitchFamily="34" charset="0"/>
              </a:rPr>
              <a:t>Chiffres en millions de km</a:t>
            </a:r>
            <a:r>
              <a:rPr kumimoji="0" lang="fr-FR" sz="1600" b="1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innamon cake" pitchFamily="2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innamon cake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04551" y="8466425"/>
            <a:ext cx="415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innamon cake" pitchFamily="2" charset="0"/>
                <a:ea typeface="Calibri" pitchFamily="34" charset="0"/>
                <a:cs typeface="Arial" pitchFamily="34" charset="0"/>
              </a:rPr>
              <a:t>Représentation graphique (diagramme circulaire)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innamon cake" pitchFamily="2" charset="0"/>
              <a:cs typeface="Arial" pitchFamily="34" charset="0"/>
            </a:endParaRPr>
          </a:p>
        </p:txBody>
      </p:sp>
      <p:sp>
        <p:nvSpPr>
          <p:cNvPr id="20484" name="AutoShape 4" descr="data:image/jpeg;base64,/9j/4AAQSkZJRgABAQAAAQABAAD/2wCEAAkGBxQTEhUTExMWFRUXGSAZGBgYGB4gHxweGxobIR8cGiIYHCggHyImGxoeIjEhJSorLjAuHiAzODMtNygtLisBCgoKDg0OGxAQGy8lICQsLDQsNCwsLCw0NCwsLCwsNCw0LCwsLCwsLCwsLCwsLCwsLCwsLCwsLCwsLCwsLCwsLP/AABEIANgA1AMBIgACEQEDEQH/xAAcAAACAwEBAQEAAAAAAAAAAAAABgQFBwMCAQj/xABBEAACAQIEBAQDBgQEBQQDAAABAhEAAwQSITEFBkFREyJhcTKBkQcUI0KhsWLB0fBScuHxFTNDgrJjkqLSFyQl/8QAGgEAAgMBAQAAAAAAAAAAAAAAAAMCBAUBBv/EAC0RAAICAgEDAwIFBQEAAAAAAAABAgMRIRIEMUETIlEyYQVxgZHwI7HB0eEV/9oADAMBAAIRAxEAPwDcaKKKACiiigAooooAKKKg4/i1qzo7eb/CurfQbfOhLJxvBOrxevKoLMwVRuSYA9yaVL3HMQ7QmW0s+XTM5EdfyjWdukVx8LJmv4t/KPhztp8hsPlTvRaWZaEu+OcR2Md7jdgbOG0kZAWn2K6frXE8cWAVt3G+QH/kR/ZrOOKc+2bJPhKbvqWyqPkBJ+cVw4TzPxDFt+AhgHonlHuzV1wio8ttAp2S+EaXe4xcGq2J97kfspG0de9QbvM14GPuZI7+KPT+H3+g76U/BMdxAXhbxWHJtt+dQPL7wdjFNxsiuR4PwRcrF5KnD83akXcNcQdCCG+ugj/WpVvmzDExLj1KNH7V8xrIo1IFZtjuZ74LhLAuBGINwKSN9JjQaetTcasZeURjZa3hYZsGHx1q4YS4jkbhWBI94NSKyHgvHbWK+JBbdQTOwBHadRV3heZWs5R46FTMS2YGOknUfWuPp9ZT/fR1dRh4kv8AJodFUHCuZ0uiWGUHZg2ZT84BB9x86vLdwMAykEESCDII9CKRKLj3LEZKXY90UUVwkFFFFABRRRQAUUUUAFFFFABRRRQAVwxWKW2JYx0A6k9gOpqLxPioteUQzkTE6Ad2PQfvBil6zea4zXGMDbxG0LeiDos+utNhU5b8CbLlDXkm8Txt1xsUTsphjv8AE06SI0GvqaqPBuuSqqF1kZZMjux0Opq5XCiQWaSddenypV+0DmgYRfAtGHZczsDqASRA7sY+VWItR1FZKjUrHsrOZOd/uDeFaAuXvzO+wj8qj0/nSXxvnrFY0C1cyZJk5RB/euGGv275LXnOs6AZmPvOgnuTUe7aWWbKAT/hED6e1Kt6hRTTjv5LldKOOGvG2wYQ2XYMoI9JG1NmD57xyKozBU6Hwx/8dAKiYW5YwdlL7W0v3bgIAZlItnYeWMxbSe0EVR8U4rcxLl3voSBorCAP4RG3tVZKcl3HYjnsbJy99omHuIq33Fu7sR0PrIEa9qkWefcI1x18QBFgBiCMzakxI2A61idniZtgxbsXFBHmCGfaZ0101qywmDTEsEN02i8sM1snbfXQEAaz2FMULNC5Rhtkvj/MqX7rKC5DMZy75RICgnbv28xpi5MxtpG8GxcCZj+dMxMjYGFB1neKTTyvilXxktePbMnOhHTTaZ2FfMJexLeRMMwLCM7KZUMPiyz9D3NPl6rlxilhfqLUK+Pc2rCX8I5yIULqfMQkQREmYgaxVFjuT8NiizWrqpczScpVh6yFPXvvrSt9nnBnxCMDfuLqRom8HUzmgxEH1Iq/u8k3rP41i7+Kh2A1Osxv1gaetJnOyOmjijHOcki7hLPDbYZ88sxnKzFSCdCQRG1WXCuL2yGu2LwUAjMDqpLREid+nSkrj/MN+6ptXraMwY+aCsfwx7+tdeUsG964r+EUtqu5SBIAEyFhtaK7eb4rscnU4rk+5qvDeOpcORoR+gJ0bb4TpO+29W1KN3hgCeciN9dIPf0M164LzDkbwbzSAcouE7EdHn/y9p71OdXmAV3PtPuNlFFFILIUUUUAFFFFABRRRQAVT8f4v4QyJBut8I/wj/EfTQx3j3qTxfiIspOhY6IsxJ/oOp6Ut8NwucFnbM9zVmPb07T2p1Vaful2EXW8fau54Z1toblxtWljO5+v0A9qrbPE7jEuLZaPgtnSdupGwka1U8fx2bEZCQqjy5gDlUr89Tqvv8qOWLjX8ZbAB8O2SxI9Bu0/Ixt6VqKtKDk/j+IzttjDx/GnCWczMPFILkHUZiIVd5gMZHtWcfaLw24XtXPLkFpFZ86kFhm7GfT6Uzfajic6MyujKUtmBuBncCdesnbtWS4i6cwM7HQVymOK+fktwj7iTw3g9y4QqBmdj5QJGtaZw37PXFqb9u47sCMquq5T07z3nT2NQPs4x62Lr3HEgITtMd2n8oA1mtNxWLbFWlGGum2rgE3AhkKeqloXb33rKlY7mm0lj+b+S3P26TFPl/7OcHh2nFMt27IKAsfLOw311610505LtXLZZbdmyijzMVExvmBAzTPvTLiHSyFABcWtBPmYkDqT161W/fy9u4txmPiD00/Slz62Fcu5GNU5bM04hwWMIfuli2yZgWuLezFspnzi4qkDsB/OKreHWb/3iz+CblrPOS7ItgmTIAbYa9ew66vmM4fYtsjqCr5cpy7EdMw7zNUV3gmELFmshhBLbwNOmum/Sp/+rUljDJLp5vbL3ivLNoKXtObKO8m0xzWzruAuwJ1irS5ZsAKpIEEQUSCNNTJO0abGKp+E3bbWQuFMKmgQz321qVjcUbeUspgjUDpFZ8/xK/OF/wBJrpY+SNiOJJYcvhcOiuAFzHQlRppAgH94pVs8/wCJs3ipdllpIYSDPae1M9w5tbZVgddaW+PcLS4RCHUHNptHao19Q5S9+RvoxS0iJi+PePeZtTJnXrPWtm5XtJbwqFWzKwzSemmo+WtfnPFYJ7OqszID16e1OXDufCcK2HYmW+BwYIBMtMbg67bTVuuCh7ltfzuLsjywh04/zohtOFUMxJCiT8OoBPYnTSsu4hjCkHM8nUFv1BI37g6VcWACs1V80QlldsxYZf5/pUqOrmppeGQl08Usmj/Zp9o4uxhcS3n0Ftyd99GP0g9ZrVa/GwukHNNfoL7JeeBirQw15ovWx5SSPOo0AHcgVburX1ROLWjSKKKKrEgooooAK8uwAJJgDUk9K9Upc/8AFglsWAdX1eDqFBECP4zoO8N2qdcHOSivJGclGLbF/j/H1JOJuyLYEWbfU/79flVdwLid5zexVwMgKwgG0QYA37bkdagYzl29iE8bEPlAHkTaBUp8WFwipquQEmNJ+vpqK3I1QUVGO/Bkynl5fcr+GYfxyxjUjMzvJA/ygAa7bz0p1+z/AIStq1duSTJKy0bAan01kanp0rPsJjTJhYU6nIcpIGs7QdtvetC5D4krYS7bYRkzknSCCTqCdNR36+lK6xSVbx20PqWxJ55a6y3FUK34iWWVJBCpqkL1LM51HQARSLjODXEVWueUNqJEE66+U6gA6SRBrQefuGBYTxCr37TnKR8b2lBUSNJaNNiTp7IGMx73bKk3CwRYWd4naesHt0qdDT/LyNjlI6cGZwSVnJGVtTD67EbEDtWv4PmO7cVLFkI1zKBmTZQB27j+dZny9gjctqpJWBtG/wA+nua1Ll+wmDwbXcy52GhAkrO0kn+5rzvUXynbLDwvt8Gh6aUVkmXuIW8Lb/GcG6R8I1g670v3uNqyrsNdzG/t0qLxixmPijzE6/PvVRhMEzFmcMSBEe/WOhrMbjNfCHxhjZIPFV8U5SG9TtV7gsP+C17RTqAAB0Oxn0qq4LhmL+ZBrAy5RqI9taYX4HcZQEBFsEHKOvsPTvRxzpIJSSKTxPBsm8uXMdYMRJ618w3EzcVSTmkGdNiSD/OpXEuWy4bOSirt/P8AWqvhWBNslVYlZ6jsK5rH3OZJ1okM20aDbsKg8TJJDKNR+3WvuHx+S4Z+ESJ6muFziqhj5cwg9f6UKLycbFviIBBkaT0qmPCBdIC3Etnu0hT9AY96v+IXfEViSAareWsQtvFWmugZDK6iRJECdNp7VfpnKPYhLDR5wWPaz+FeAzgHKysCGA2nKTPrMHb1qr41xfxXCAZlGwB3Y/02q95o4Mi3ott4isYDDWTproI828D1qBwbAWbb5mM6wM3T5UxSjCXPGzn1IXHbTXU9YGx7GpfAuKPhry3EJVlMiDG3SunMKquIJGqPrp111jtXm/bsMCUNwa7MQf2E/P8As6FU+cUxMljR+p+UuOJjMNbvI+eVAcxEPAzCOmtXNYD9i/MosYpcKbhNq6IAOgD7iJO52+lb8KRZHiwTyFFFFQOhWZWLgxWIuYh/hLRbH8I0X9NfnTpzfjTawd5l+IrkX3fyj96zq9xpMMiW0E5fiOnTfer/AEVbeWu5S6yTwoodOLoi2BnIUDvH01rL+K4pC10BvJm28oUd483ttUTmjm1sUqW8wy5TmXL+adN9dutRRwa7btK9y4ERvMFQh3I7kL09T67VoUw9Je57E8MvJ0xN1WGRGEHQwZ0XoDrv6RvVmeLt9wt4O2Ar4m8LSj80ZpZ2PqSAPaq/A8LswxVGu5oy6MAoJYFm66RMSDFV1jiwGI8cAZcOmVCRKsQSAVjUSY1Gvfei1qftQ2EcF3xS5415BfdRYwtkqbk6i6ynXzQSQSCI7dQKXuXOHeK+q/gpLAHuds3TodKicXxviWx5WzmblwkgLGwhQBG/WZNMfJVhlw2gOe4xOu0DQR+prO62yVVDw9vRboinJNljw/C5AXbUa6GubXyYzSEB8qDb3NMmCwIuDVZAEE9J6wP51PwnB1kMVBjavMOzezQ0V/DnLIGKwOk9ulczjgHKhfMdNfadKvOJ3EtiNB3pSxOJdr3iKhdU1JiAoHf2FQhHkzudDL4zYfDtickuZVZX4RHxa7145b5kuunn+FRvGWTrJP7AdhS3xvit27L5pCmQNdJ6Cq8cQMRm+VWW9YgJ4Z3I0DEcUtlS9wgIOhPXtS9xfmJIhYHt0FJ2IxZYFT5u/t3qtxdyBCGVHXWT6mTXI0fIYSLPiPGFJhRl+c/vUTDsYJJ0OtUrgzrpNWeHBcm2vaZOm1WY14QqyeDjir+u01DXF5XUlc6yRlInfTSetXFvCC81qypCvcJBJ2WOpPSu/EOUGsXmL3QUt65wYkdCND6Gmxj5FRmvJ14zxdbmWzcA8ltWmIyzaHlIkAtpoSe9UGGgrB07e3SocDO2VpE7toTr+9TcjaaAaxpUJssRjhFfzC4ItmNdRPfaqZTvU7i1wm5l6Lp/Wo7YVszAAnKJMA6e9XaYtRQp9ztwrH3LF1L1psr2zmUkAwYImDoa/WfKnGRi8LaviJZfMB0YaH9a/KuF4YciswMOdI9jG3c1sn2Fcdnx8G0jKxuWwRBg/ED67Hp19abZD25IZ2a7RRRVYkI/2pcRFuzbSfiYudeiRA+bMPpWMY3EG5cYn4RuAenUb9advtbx/i4wWl/6a5Ynqdeug3H0pJSwygsYEiSG3j+x2r0HQ18KU/LKVrTmyL9080mco1gDcDXXprVtxXmF0IK5rdzKLbEHsNTlKwTuAJAEbTVdwy4QC7kZUkhANv4vhIJmAN9dYgVEvWizZmcLqCFOvy+Q9NaLE5ywSSXdnnB8TbxTcvnOcsKBpqNtAI+o9968WVbuWAbzSSA0bDeDsTt161YWOG2m/wCY8GJ0/uPpXb8FfgmBu5/YTToUYIytXgr8Ut26MzdfbYbTA7CmLkbi3law9wyBCabLsQD/AH+lLfEOJeUIoIHfqd96i8AxIW/LNlkR/pVL8UrhKhrz4H9Py7s1ReKJaYKghQJMHc71x4hzMWjKQvt1pMxuPOsHepPDcdYSxdNy2zX2H4RJIVR1b1NeUVC8mjnCGrj/ABJLdtUMNdIzPcDTE6hVgxtuaXjxRsmUMcszHr3qiuXZ61IwoBBJIAHfr6UzikcRJxXGmyhAIA1b1Pr8qrTjGJ33rthbGfM7aIvxH3iBXa3atuQEUkzAboT2H9KbCmUl7URlNLuzha+JRtmMETGnaek96ubfD7archXuXfL4USV1gtmGhOmgMRNSOD8CFzEiy5yv8RIWQBoZJ2Aynf8AStI4VZtMfwHTSFZgNDEAKCe8bCnwok/q0Vrb0lozh+W5wC338j+KVAynMdx3iMw30q35K5CN6xduYmVnS3lMnyzJGsEU6cT4LmvhxlOQSM0wGJ3EHeatreIz/gOPTNtmIGpEGn+l8FT1M9zNr3KK+X7vfNy2QTlgBpAgg9apsVw9ytyyUJUAsFLMPDYaZjmgmM36jStwTDW7CSAAqj6ClLmDw3K3WZUcZsoYaMejakBttjIOmlRlFY0dTalvuZGRYV1wxtgswGe6T8ECfJ300M9ahWjDgCSoMTHUf7bV44heDX/E39f6DYV9a7mMg+46TG8d6qTa1g0IppFP4q5s/VnJ6yuun7/pWlcF5Es2bT4i6xvBrJuKAYhhsO7SJ9orObeCbM+ihbYDPLgfSTJOuyyfSm23zU3gWbTBHtIWZAdWAdWUKdtRPxa71t14cEl/NFSzOdClbxzDyqSFBzhT3+fUCY607/Y7xMLxFWYnNdGTUzoQd/WQNT60g37knKNZIOaBO2u2k1c4e6tq7be2CuUTlnWQe/SY/wBqjOPJNHex+r6K823DAEGQRIPvRWcNMA59P/8ASxRk+W4gHuUUzrvrFUd3ykrdBY9P8u/y0EQKvOeVP/Ecbl+IOrL12RaqL+IbwoNu2TcEq4JJUCJB7aH07V6Wt4qj+S/sUJfUydhcAht3UuuqZsrZtxkUEyOp102317VXtg7Dy2HbMgXQ3GyvPQBd2jeR3oe5nLB08QEsZjKskgEqZ/hIB6T0qF93JyhWJJJywCIAynppA1EjtrXF9WQS13O7JbC/GS50209/bX9Kj8RwLEErDqNZB0/WKYcBwxISS2UkaEHQaaw2+uvb3qRxMYTXMT5ViFY+Y7S2USAO2hp/qLAtPEjOXcx61ytAgFyfb3qbfSSx0AmNNo9KgYm+WOvQRHtVS5LyaEH8He3jyNW1HerRQ9xtQZGkRsO3pS/dQ6abjtUy3cdYdXfMdSZPeNyfN0/sVk29Fyft0PVmO428N4HmBZm0Bgep/p61JvvYt+WQ0bxqNv1qhHHry2jZLe7ZRmE7iR6dd64cPyXAVZmViVggT7kjfbtUKfw5t5tf7EJ3vwWb3jdYlRCiNB9JNWn3NrSCE8rfECJXSNp2M6z/ACr1ylYuKXRbHiPAOsQsMIOvXUba/wAr3jXF1tPdVCrajODOXaGABnrrPfbStmpRrSrgjPslJslgF8K1vDBEvMpAAUBio3UnodPbWlXl6ziLgVLTMWkllmMpBiT03IFTuGcYfNcewbhfTIABoOp9I7U18pcPu41TcuOoWcpKwHJVj5mA94jrANVusq9ufAV5WiwwPEL1izcvX4ZkANxIYiB1B+GfalnjnPruUbC2vCI1ZngzIGn6U+ceVMNat20t+IHPhBCTLBtwDsO+sVUjlm2t/wDNkFv/AJXuAJnbvrvIFZjy+xPUe6K5+fFu4cG7AYLldAwGadzBHpIFJ3NPFb2JXNAFtB5VA2WY17E1KxvL9/xbpt2n8JCNCQCCwiYME+8RUocNyNbs3bRS2bg8RmIKyEDMAAJPUDWIJ9qTNt6HQSTyKOE4BcvG34WRjdYgLMMrROs/ljY0yYrlC3hsILl1wL7gEISfLOaYyTmOg9BNSeP8WnEKEw6peyLaRlIBDKxE24MCQYg9hVdxwFnNktdPh3gA0lhkC5Wgbk5iNexPalvBYzJinxCwseLMRCupnVdRJg6dB8/SqdrDHwwvmDNC6ddPLr7jfvTFi7Pk8wOUgySO24+ulV3KvDVu3SzaKgzDXczp8huY7ba0+ixqLz4OTSWz0lnJbdZAe2xzgjUFWMDsRUafEuFoImdNdT/rNTuYzbGNbw1y2yF0PcqCSYPfXWpOB4Y+d4UlQMwMbRtqNtK0qnyimV5PB+mOAXc+Gst3tr27DsYoqPyjP3LDyZ/CX9qKzX3How/7SL7WOK3zEyyuB3BRR/I1XYR4LZUVZQamTmGbRdOvSacvtz4M5vWcSi+Xwyjv0BDeUH1IJ+lJPCGt5SrNPl8pXSCd/U9q3ulsjOuKb3j+xUujh5O+IvsM2ZwqEbTOYneOojTWmjgeGW263fCYlRozPlzMw8ttFO++sxvrSY/EkVnNmxmuEFAZJAgavlaZ36/WmjhnBxftLev3WytbbJmaCGLfEI6DvO0CpW9sCsYWSTxjBqMGbpMXdCMumq5xrqADEdxMDvKZjrlvwlsW5e4zl3eDqAoyhZ9S1W3GLxu3ESyCoVQWDXNC20xGwBG3vTTyJyTbt3w1852IJUEGIGk6j/Ft8qhyVcMtslHRm3FuEXLOS2QxuPsoHoNPXXSqrFcKuW2i4pHrB36gH061ufM5w+HvrcvAvfyE/hjVQNj0IGhOhkknWKT+aef7ZtvYGHVySGGZYgky+cAkjUfDoepioOxyw8aGVzl2QoGwJLufCtqoXuXHXLuNCdQPXSvGMxVpVyW2bKTIeACfYTAE9+9ROIYu7i7udgBOiooAUAbKoA6D51NwPLxcAMwTQtM5pCmDAGsk6AaTFOWWTeI92RLFlDcRWJ8MkF2jX1/WdCJ2pj4W9nDXTcVc0TkkmBM7wdRljcbn0moyWFQkuCt34pJkxEHQ6ba7GouLVSxKkZT/AHrG2tOhUvImU+XY0LD8SvrZzpetqLhyiEifNm0LKCBlMT37Uo8wMrsWVlPmKkj83qfXU67aV3w2DzJatm/aVGGZCdCQRqCP80qT3U/OiuWgGIBWRvrHvFFcIrYtJ5LLgeNaxcHhnRxlae2YH9ImR61Z2rl7D3WIu5LY1BUGCQVknLr1Jmd46UuWLjKFbLMtproR6xqBTSR47ZrSsQVysp6bagyC2w0+dckovQSymWFj7RMSwCvh1ush8jEQZB1jpOgrTPva4jDLcUS7r5Rsc0TBnTQjr2rPsZxW01lMPcU+LbXNmCwVkCIAGsdRUrg3FC2E8rNcNu4SVC+srvB3HQVl9VVGEOeMbGQk5PGBqbjdlUuNdGZ7JyF8oksQDC9IgwJ7VnVvF4jE3XV3a2rHJaVlgKC2wCy0wPiiN5NROK3MUis9606riG8RZYx2GYdwIidhXbh3FLaovjeLcLH/ABEeGACJzDUypIynSslzbeC6q8IbOLcLt4VBda5IsuMocCS2USVIGZiV6T0pNv8AE7+FOS1bdUcZhcdSGYTuTqQuh0ETOtNuG4Qtyzae66m0zeMRccs58pyATppMkQJgA7Uu8d5nW67WEXxFMqGbQk+x8oG+gAokvJGPfHcQuauJtcc6BS2pC7DvHaTqa78lWSLx2a3lh4I2jSDOh3qJzPg0s34zC5oCcp0Bj4SY6aU48ucWwotraSwmHu3rfhOwkgyRlPmLazOs6ztoKsRh/T18BZIVeMgXL2Ie2sIGJUnqFhQN95/etL4TYt2uHq7sFa4N++UaT3pc4LhUuYXEW1JLXcXEASAoZ5NudRoZr1zFjfFvrZtaWrZyW0Xc5dPffStGiL4pFS58tI3LlezkweHX/wBJf1UH+dFTOH4fw7Vu3vkRV/8AaAP5V9rLbyy6hX+1bCeJwy/5cxQBwATpB1Og1gTpX59xOHAaVMgQYBg/L+96/VWOwi3bb2nnK6lGgwYYEGPka/MNzCnDP93xBAa27JcK6kbCRMHKR5hsdZojJxkmng5JZRZcn2M98ZlZPyydvxAw9ewim/jdz7vatWrlw2zkIUZdANBHlnUxv61O5NvJcAY2wQY82WMxUaTPXtUn7ROI2H+7qVzjMrXIGvhzqDI69vStX1JJrlv7mfqUnnRV8g8seMqXLqlCrXFafKXWFCt/EIBH1q9w2MwtnE3Tfxi5kyqil9gCSRA9CoHWsxxQx+KvXcVhTcVkJGQNqEMgZeh9vpNL/DsKwxKtiCQoceIWB7zrMdai/wCpJ+79h6hrLNb+1rG23S2qXcuVgHIHmgiSO+iax6jrWX8a4YhYeGwcuDlGZi2rEiZUAEg7a69uvzmbH22xTMrB0AC/ESCQkE/M9dNqjYHjKW8kW1ygjMst5/4ic0z7RVmitRikdxLugwuEuKdRlAmDGxy6evX21rv5lObMyEdV6j+z00qdd5mw724bDAOB0ZiD01BO4gEes96pMVj1uAAJkgQADoe+/ercX9iPGTeyScRmDMz6TCuRLEqNF30BHXWupDMil2RgRC+bYAzlncHfRhHaqo6b6kz5dPlXprpJIChSSDA9B/ZocvB3gd72KgQG2kRMwDOgI0G5mOp96hsGzQRqROnaJmfarHB8EuXQXVoMgKOpmAdvf51c4PkbFjzP+GqiQzAQZH8ZA2mZHprNKslg6nBFRwa4hcJdDqu5OpmdtB6GZM7CtHwGDshScO1pfKPKzmdNiCrQDtrE6etLGL4Jw9Lv4+OLrGoRWJJiZkKFiTpr9ajhURQuHwjtmbIjXSVzeXrE/mE79BSG29EJpS7DzzPjcM+FOIUq95Cqyp1IGjBpjb+kVnPDeLZpbOZzGROpEaH5Cpz3sKj5cVY8JiIMhWAUwfLAkGNvr0qi49w+2lxnwjG5aIGUpJgx5hp5hGh1HWqnUw5V8M+cjqEovI+DnFHtWsPiLfi2lIlszZgBOoj3j2ph41fwdzCGxZuh2AJjVj8JME6bAAT6etZPw68HtTEMphqvOFQCXU5SQQD7iI+lYzk46ZbdafYkcXxYFlWW4QWUDLGyjt8x06e9VHBBnuqshQZkkT/XpXfmOwi3PDRpWAywdgQND7HSqdrvh+YdK4ts7jRYtbTG4y1bC+DbLQo0+FZJLwdztE9adOcuVLBs22wtgDLEumaTO251160nckYg3sSgIUhFCgQNBuza9SetfoRsMjLBUERqOntFayahhmfZnODJ+C4FcHw9DctnxHBbeNWMDUHQZZk76145W4YL3EEZQAFZGnbZizGNulMvPGNBZLdsDMJBJ2A7f32qX9mXDgXuX4+EBFPctqT8lj/3dKuSlwoc/L/yIg3Kw0QUUUVjGiFZH9tvBGZ8PetWl82dLjAAEt5CmY7nQNE7fOtcqHxbhtvEWzauqGU9+hGxHUEGgDMOWWzYcCCHDBj7RBHy0+tNOK4Wt7ZQQU+E7f7bUtcMIsu1lvLeQ5XXoSNcwO2oIP6U28Hx5NpmHmKnbrA6CtSbfBSiZTXvaloWcPwIYRzibas/lh7Sd52A6xSjx/Fo95i0vbu7EqQIO4IPUdxWm8xcVdLS3sPlPmhpGoJ017DuelKHOeJW9h7beFBJDZlEBM0aMBuSIrPvTa+MFyn4e8mL8SwnhXHt75WIn06V8ZhAGXKVGu8n5HYxUjGr+KzHzKGOh6jQ7dj/AFqRw+0t57guvrlLZjOYwNgT6ADWNJrXqT4rI5vRzxVi0LihTcyFJJuBVMwTpBIIgD11I7V6w9nPd8FCoUk5WunLoAT5iJjQVEF1TdDXczICAQD5so0AWdNAKYOYnN8W8YmVgFCFFSAioPzanqddtT2g0xzaOP7i3ebUgf3/AKVfcr8NN5mLDy20Z2nsq7TsCTtNUNi0DmJnadNpkaGtW4DcuWMMtqzaBuXIt3iYyGEkA6nNlSZOmoFR5sja8LCKpMdetPKWPDVmChQm0hSPM2kkD96aLeGvXUy3PIsqQZUkyJJIghY09DpG1LD4m5cVCtxmUXCbmTQp4YMkEmAIkgR+4Fe/+LlywS4zKQzPKiCockFvL6DTzT3ExU5ZekVHFdxowfAsO5BxGp1l2jKxIJETB2jSNwIFcuarr5IDEIjQAFDZy2gaJ21Bgg+21UOK4gVBLPldgGJhQVBWMqEksNRoBlgRVXiOMNiCtqDKuSGIDELqcxzHXRidW3NK4Sk8slEg8TsYiyGlr3huCx0gE9I8RRI6wOgqgvMjMHFzwyR58qgHTqAuVDJjQEdTFOvFsS12U8YXmQEZfhRRAMIoJkwvtJ6Uq3+FEZM1sguZCwRI66mDv6aa1CyvKLEJ/J04JdW3D3UV7UedkbzeY/mBOpB9Nav8ThBZRbiuLtm6M1tl/NGhkH4SCYIpRsYVC+VSQ/5cwGX0BzDeZ6dJpl4JfbC2blu8xNplKFMubw7hgqwkTDBSDG01m30ctruPjZhjBx/l60cH95svmK5SxPVWESNj8XeD32rPsQrPCrtMTB8zbBRA396e+C4O5ieF4hgbkIJS2W8rIx0ZZJAgrPTUHvXrhPAJu4WwkIVW27nrmIdz9CAD+nWuUULPJkJ3cU0LXC2+43wsxcRvxCdBtEDeddfn70+YbnfEXCLKNmJ0Byw3zjSs9uYVmxNweZnznO3SCdh7nY+1NXA+F3bC3CfM7EFN47awJ9Paa1q4RS2inc13yT3wNzMWvbnoDoTOnv39a13lfh5sYa2hENEsPU6/ptSjyzw57+IDXV/Ds+bpBf8AL/8AaOkDvWhCqfW3OTUPgZ0teFyfk+0UUVQLYUUUUAZv9qXALoIxuFQMygjEJrNxfLlI6SoU7QfN1iKpuSOaLLg/9MgbEj6jvWwETWK878iLYxANoBLV4whAhEbTyP0UH8p20IjaW13Tj7V2FW1RmsvuNDko7G0odT5t9GPUe/yqpXi2HxXlRlVirIbZy69Mp2MdQDt89ePLPD7uFYi6CxYATOkgnUdvLHvBpH4/jbJxT5EhWb8SBuQ2pGs6jXpqTVm6XtXJFSuPuaiyDznwZrF8htyNfpof9qoS7Ajv39CNf06VpHFEVrSZ0Low8ktLIonUGSwIbcTFLmH4F4qiSbckGWXyjzQZJ0Gv7Gat9LL2Yb7D1b8i9YwSv1CE7EnSalKjWma0jasCGhwUIK6wdj0JHSK1fCfZ3hzhh4mIQ5JZmHwkmCM4JiBtTJguTcGbahbGHueWMwUZSe8bz60WdRWc5swrBcCuFk/Da4ralU2ImAVI0Ovcd62ZeTnfD22t/g3lt5SNNZkHXpIOtM3AeW7OG1UAGI021JOk+9XpWaq29XtcPB3i5dzKON8pOtvxHRSwQrCSQwI18VoE7zt0jUVQ4fh0WiGVUuXBN24CYVSRJBGk5enSD1FazzXcK2YRQZ01MROk/Ssf41lW3eTxzcueVQhHwoGJlegMqdBGh13q1RY7K9iWsSwUpsZ2kxlCnKYjQH4oAnU/yqDiMUUOVVyBT0Akn+I76jpTPy/ZsPb8XOC6Asz3GgMSSFjqYjY+lXHJfLwusLt5EUTrmnM07b7VZ9SMYt/AZw9lByy9o3Q1y0bZ6OB1k9BEaaaU8K5u3RhsSEdLwK27+VfEQgTkaBA1BA/1pS4nw0pjri22a9bRhnCR5Z6b1oFrgy2Q1y5lZWAyKyw8zoD0nXcVXucHh/JzeRM574bYsp9yFmMxNz7w40JAJADCY10I0+lVvEOKrct4QBbasqC2zByBJhSQADtpM7yd96ecThTibZUgug0yh8t1MoHxSYeY3OtU/LvKyBhc+7reZTBJYHIV2IV9QddRp+1Vkktvuhinom8C4d93wj30uwLtsoUYRlKB4Cg9ZY6ncCpfBwqWPHvAWmW2EzdwNhr17VfcH4U64Z7V2GJdmBb+IkjedtvSoS8Khc2IKsoOinXX51yLW0/kVNipwDl4XbpxNxVCnzW0C9TBzserf1q0weEy3XcE3HvMFRdYGXQDXYbkxUy7igqsQYj9B6UycqcJe2DduznYQFP5FnbtJIB+nrTLreCz+xGuLsljwWXBOH+DaVTGc6uQZljvBOsdB6AVPoorMby8s0ksaCiiiuHQooooAKjcRwKX7T2rglHUqfn1HYjcHoYqTRQBnF7D3cKww192uKQDaxBSJ1ICP0zjT/NOnUDP+fOBvbu+Mqgo0ZioMA9Sa/QWKw63Ea24lWBUj0NI3FsG9hfCvL4thvKLkiYjZwev7xViElOPCX6FWytwlzj+oncH5iXB4cXEQ3lIOYA6yYBLE6x07/KjiXP4v2PDTJaESf8AEuXXSQR0qs5g5QKhrmFctbO6zB/SkQWSsqR1+fzq/wBOk5cZR2iEVGSzks8ZjrjgHPfdW0m5caDH8IMD0pu5Q5jxNoMtls1oTlQjzh423krNJeHvsFCoQQs6MdW9p00FXJ4ojWPLbNu+kmUIU+XqRIMxr1Pzq1KEWsNEpZ8Gi8G5su5mOJskMWBP4gyqAAAQCdBImrnHfaHhVsNcW4ZGgIQkZunodfWsGv4m0AGYXbjn4g4idDsQdp1+VR8OCc1wFlUAxJUxrAkEba9BVSdFbZ2MGvJo3/5GxUrbvG0pYAh7iEbxEAfvVJdwQY3zcvWyjNOays5CNdmgaxruaTME2e8puhrqg+ZQ2pA6AntTdi+NYe2ot4TBJbcbvcysdegiTPrIpsUl9KCcMPR5XgNu6WulraoPNopWddBpmAzA/CNR2FWvC719gcNhv/17TAh7r6kZugAMn0mD1MVJ5N4Q2JYNfQhV/Ks+Y/8AaYVf4RoYrTOH8KtFFUWMipoojKD6kUuyxR0xbbejjypwa3hbK2rbBolnc6s7HcnXT2rzzFjHZCqtl6A9xpP1q8wmAt25yoFneBv7nrULjSoVjY9KqwknPPchPOMic9l1Xy3FVpBksB9ep+dWfD+NXWAEA3Ad0YGeknbp09u1KHNIcP4Koyg7kzr2OtTeV2OXwWBBHnVo2BjQzrI6GtGValDLFptLJoeI4lAA296WOK8eCmC2ciTA2A9Sag8QdncW7Ra4zafMe25pp5W5RFr8W+A1zcLvl7E92/QVVfp0rL7/AATjCVr+wcq8FYkYi8pU727eojfzN6mdAdqba+0VnTm5vLNCEFBYQUUUVAkFFFFABRRRQAUUUUAFeL1oMCrAMp3BEg+4Ne6KAE3i3KLqS2EdQDqbT/D/ANpAJ+R/0pA4pgFRx99w5tXNvEHwn/uGnXY1uNcsRh0uKVdVdToVYAgzpqD6U+PUWRxvsKlTFmAXuVbN3/k3UPQKd9R3H99Kh3uQMZqyqtz1kH99a1fjf2aYe6c9hjh39BK/SRSlxjgvEMCpYt4lpdTcXSBMagmRJPqK1K+sjbhPT+/+xDqsh2eUKuA5Ex5IUzaX/OYHsASPWra39m+KJAOJXL89yZMADvrRZ5pxWgVlIj+9jXf/AI/iYksizsNdd9JGxpsoTXdoU7Jk7h32bYe283bjXY6FdB9TTLw3g2Ht/wDLwqH+IgfXWqThnEGYAtcUmJiQI+pnpV5Y4paCQ8sevb5VXsi/zF85N7L+zcVR20+FYivr8UUa51A9TNKz8btHUWT8z/SueNx2gK5FnUgj6UpdPnbD1GhmfjqdyaWOMcx5XAXVvTXLp3g1Awt9r13LbBukbqg0B7k9PnV1geUbtwh2VbOp1bzOB6AaCT3PrrtTFGmrcmdUbJ+BaONdrhZ9ANRmMme5279dqvuG8u3sQZbyoRqzSB8gNW7xMR1pw4Py1YsQQue4P+o8FvlpA+QFXEVXs65vUFgsw6VZzIrOC8CtYYeQS0QWMTEzAjQD27CrSiiqLbbyy0kksIKKKK4dCiiigAooooAKKKKACiiigAooooAKKKKACiiigCFjOE2LpzXLNt2HVkBP1ImoWI5TwbyTh0BPVZX/AMSK+UV1No5ghXeRMKYKh0j/AAv/AFmvS8jYPUlHJPU3G/rX2ipepL5ZzjH4PdnkrCKZyMfQu0fvUpOV8IDP3e2T6if/ACmiiuOcn5O8V8FuBRFfaKidCiiigAooooAKKKKACiiigAooooA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490" name="Picture 10" descr="http://upload.wikimedia.org/wikipedia/commons/6/6b/Dymaxion_map_oce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6655" y="8485523"/>
            <a:ext cx="2861593" cy="1991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127</Words>
  <Application>Microsoft Office PowerPoint</Application>
  <PresentationFormat>Personnalisé</PresentationFormat>
  <Paragraphs>31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 monde: continents et océans</vt:lpstr>
      <vt:lpstr>Le monde: continents et océans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sabine</dc:creator>
  <cp:lastModifiedBy>sabine</cp:lastModifiedBy>
  <cp:revision>24</cp:revision>
  <dcterms:created xsi:type="dcterms:W3CDTF">2014-09-21T09:10:22Z</dcterms:created>
  <dcterms:modified xsi:type="dcterms:W3CDTF">2014-09-21T18:43:04Z</dcterms:modified>
</cp:coreProperties>
</file>