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258" r:id="rId5"/>
    <p:sldId id="308" r:id="rId6"/>
    <p:sldId id="309" r:id="rId7"/>
    <p:sldId id="259" r:id="rId8"/>
    <p:sldId id="310" r:id="rId9"/>
    <p:sldId id="311" r:id="rId10"/>
    <p:sldId id="260" r:id="rId11"/>
    <p:sldId id="283" r:id="rId12"/>
    <p:sldId id="312" r:id="rId13"/>
    <p:sldId id="275" r:id="rId14"/>
    <p:sldId id="265" r:id="rId15"/>
    <p:sldId id="270" r:id="rId16"/>
    <p:sldId id="313" r:id="rId17"/>
    <p:sldId id="314" r:id="rId18"/>
    <p:sldId id="282" r:id="rId19"/>
    <p:sldId id="272" r:id="rId20"/>
    <p:sldId id="267" r:id="rId21"/>
    <p:sldId id="315" r:id="rId22"/>
    <p:sldId id="316" r:id="rId23"/>
    <p:sldId id="268" r:id="rId24"/>
    <p:sldId id="269" r:id="rId25"/>
    <p:sldId id="317" r:id="rId26"/>
    <p:sldId id="281" r:id="rId27"/>
    <p:sldId id="261" r:id="rId28"/>
    <p:sldId id="271" r:id="rId29"/>
    <p:sldId id="266" r:id="rId30"/>
    <p:sldId id="285" r:id="rId31"/>
    <p:sldId id="318" r:id="rId32"/>
    <p:sldId id="296" r:id="rId33"/>
    <p:sldId id="319" r:id="rId34"/>
    <p:sldId id="320" r:id="rId35"/>
    <p:sldId id="297" r:id="rId36"/>
    <p:sldId id="321" r:id="rId37"/>
    <p:sldId id="298" r:id="rId38"/>
    <p:sldId id="299" r:id="rId39"/>
    <p:sldId id="322" r:id="rId40"/>
    <p:sldId id="323" r:id="rId41"/>
    <p:sldId id="306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 autoAdjust="0"/>
    <p:restoredTop sz="94660"/>
  </p:normalViewPr>
  <p:slideViewPr>
    <p:cSldViewPr snapToGrid="0">
      <p:cViewPr>
        <p:scale>
          <a:sx n="50" d="100"/>
          <a:sy n="50" d="100"/>
        </p:scale>
        <p:origin x="154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-77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E9325-604D-4655-AEC8-E1B166F14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F2B3CB-2248-4513-A8B7-441E51E72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B09985-CA89-45CC-8848-A20651FD7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B7A467-6026-4355-963D-E9408604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9BCDC2-9011-474A-9CB3-FBBFD520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2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63BBE-6E6B-4E67-BA07-D6F37651B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2EEABD-3600-4DDA-8D72-87D7635D5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E8F0B0-21B2-41E4-985E-D96E3DC3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E4F46-0B4C-4B9F-A110-2726804B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0A7EC6-E531-4580-BCA9-6B982A1E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77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0E138-C378-49FE-A7A3-D20F06872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E4F43A-D166-4127-8FCA-B8EC7CCE6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5872D2-466C-4657-B1F7-DD170956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4E6FBD-9387-4068-9FF6-E8A8A3CE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781F56-1086-4052-8B13-025C0FB7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28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CE14FB-686E-4C97-959B-26552966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65A38F-31B7-4534-80D8-10068C715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88020-75EB-4815-A5A0-F771E421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80EFCB-00E9-4074-A39D-62924211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7D0B44-C7BD-4891-828C-73F6797D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10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080CBB-C2FC-496B-B615-AD8CF835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D84960-417E-4210-9BA6-C4991C6FD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CEDB0D-2313-4684-A954-26B5BAC9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985983-F6A8-4BEE-A171-3457EC4B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C11D49-B94F-4483-B563-A9A87A45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57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05B013-0137-45FB-BACB-F445CE5B5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28061E-0FE3-4C03-B37B-9F9882DF6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A13698-EE41-411A-9CCA-D9CAD63CB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637692-F185-40C9-A76B-42356FCB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F989B1-206E-4B1F-A6B6-8A47CEBC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139634-16EB-434E-B886-9063F155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34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99BE02-7D87-479C-9F9D-94439E6AC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6F1A87-A302-49E8-9230-A14FE3E7A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DA151E-44A4-4478-A2DC-489B34FC2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D434A69-CB66-47E3-979A-348238D48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7CB134-A446-4308-9928-87DF274C8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A3AA6E-CFD0-4BDD-8A05-59A640FE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BC10B1-1A71-4560-BF93-007D4FC60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0F96D6-E5A2-46DD-9643-98C87E94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13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B9F1AE-52C5-4003-84C7-CE4CB8F8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02A868-2A24-44DD-9FAA-9166CFE2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8496B78-EF99-48C2-81E9-C09AD4CE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FD7E98-4A4A-447D-A3DD-904B46D1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E67A7B-6E01-4499-824A-B0BDC7E7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53FE43-C24D-454C-8E2C-F06A4503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059236-556C-49E6-8A77-8E44F10C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08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DBAF3-C2A7-4C8C-96FC-A76A73785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6A0DB8-AD33-4800-B4C5-2ED65A041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F4B52E-D4B0-4B33-80B5-A2DC8007E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20D345-29E2-4F98-9101-37223B00D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A1C92B-C441-4B6F-BAF3-82A76234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F72721-4028-4EFD-ABC3-606112D4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7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35C76-0DD7-4CA4-82FC-808DB3053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716EBE-AC69-4B57-89E1-176823CE7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772161-9FE2-4BE5-B0DA-8B0236A42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0B9ADD-297E-4646-8976-38673DD8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A43BF2-201F-4A02-B8D8-55DBE307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DB6B24-13A3-4518-9EDE-13679CB4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62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C87903-20AC-4100-93EA-232EB870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CBE3E3-5F1F-4B64-9E00-0C2B2066A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C44BA7-EC38-4BF2-85B4-F2668785E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E07-B87C-4B4B-951D-307BF10EF2E4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5763C0-5D06-4601-9B34-98B258D53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4FBCA2-D8DE-46EC-8AFF-E86D43AB5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16A1-EDBA-4BDC-BD03-E00DE8925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3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6104757-2204-4305-8586-8442EA9194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590550" y="-428046"/>
            <a:ext cx="10420350" cy="74924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77095B4-CFFA-4833-84BC-8977F6B47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400"/>
            <a:ext cx="9144000" cy="3485718"/>
          </a:xfrm>
        </p:spPr>
        <p:txBody>
          <a:bodyPr>
            <a:noAutofit/>
          </a:bodyPr>
          <a:lstStyle/>
          <a:p>
            <a:r>
              <a:rPr lang="fr-FR" sz="80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Ajouter</a:t>
            </a:r>
            <a:br>
              <a:rPr lang="fr-FR" sz="80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fr-FR" sz="80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retrancher</a:t>
            </a:r>
            <a:br>
              <a:rPr lang="fr-FR" sz="80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fr-FR" sz="80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2BDF17-944F-4BB8-AEC5-CA236EB643C5}"/>
              </a:ext>
            </a:extLst>
          </p:cNvPr>
          <p:cNvSpPr/>
          <p:nvPr/>
        </p:nvSpPr>
        <p:spPr>
          <a:xfrm>
            <a:off x="495300" y="0"/>
            <a:ext cx="107442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974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E23127D-DA30-42FB-81BA-7DE89755BE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4146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395280" y="2054938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14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8230273" y="87470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8230273" y="87470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8878273" y="87470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760849" y="2054938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16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A7ED11-5A4D-4110-B311-4F5E1A53D63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9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05313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L 0.05312 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DB0D715-E9CF-46E0-B8FB-8EBBD6188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395280" y="213242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16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9469710" y="85607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9469710" y="85607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0117710" y="85607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760849" y="2132429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18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25411-D920-4E71-AED2-276B74C3AD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32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0.05312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0.05313 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B828C00D-6567-4BD6-A6FD-BBC6C410C452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BCA968B8-C417-4ECC-8FDB-8E89101CC68E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BA32D15D-1875-4C7C-8367-A41A6B512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F7B1AE71-EB6C-417A-AF67-7BA651E3D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5297FC7-B650-4EF2-AEF2-BE7E7EACA8A4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50 - 2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9B340826-471E-47BB-B759-9D0EDAED07C1}"/>
              </a:ext>
            </a:extLst>
          </p:cNvPr>
          <p:cNvSpPr/>
          <p:nvPr/>
        </p:nvSpPr>
        <p:spPr>
          <a:xfrm>
            <a:off x="5707172" y="34910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6927ADBF-FF1C-4A60-AFBB-F60E4FA9D038}"/>
              </a:ext>
            </a:extLst>
          </p:cNvPr>
          <p:cNvSpPr/>
          <p:nvPr/>
        </p:nvSpPr>
        <p:spPr>
          <a:xfrm>
            <a:off x="5707172" y="34910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05A8A3E3-F453-4D2A-B3A2-4E41BCBEF26A}"/>
              </a:ext>
            </a:extLst>
          </p:cNvPr>
          <p:cNvSpPr/>
          <p:nvPr/>
        </p:nvSpPr>
        <p:spPr>
          <a:xfrm>
            <a:off x="11479831" y="28430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C6EFC10-9CF4-4013-B835-B5ED49EAB508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48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90454B-B73C-4F01-A1C5-B8E90ABD264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8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0787 L -0.00469 0.0081 C -0.00286 0.00486 -0.00052 0.00255 0.00104 -0.00093 C 0.00925 -0.01968 0.00052 -0.0081 0.00677 -0.01574 C 0.00794 -0.01528 0.00899 -0.01366 0.01003 -0.01435 C 0.01107 -0.01481 0.01133 -0.01713 0.01172 -0.01875 C 0.01237 -0.02106 0.01276 -0.02361 0.01341 -0.02593 C 0.01432 -0.0294 0.01615 -0.03426 0.01745 -0.03773 C 0.01888 -0.03727 0.02057 -0.03796 0.02162 -0.03634 C 0.02279 -0.03449 0.02266 -0.03125 0.02331 -0.02894 C 0.0237 -0.02731 0.02435 -0.02593 0.02487 -0.02454 C 0.0263 -0.02546 0.02787 -0.02569 0.02904 -0.02755 C 0.03073 -0.02986 0.03164 -0.03356 0.0332 -0.03634 C 0.03568 -0.04074 0.03607 -0.04051 0.03893 -0.04213 C 0.03972 -0.04074 0.04076 -0.03935 0.04141 -0.03773 C 0.04271 -0.03449 0.0431 -0.03009 0.04466 -0.02755 C 0.0457 -0.02569 0.0474 -0.02639 0.04883 -0.02593 C 0.05274 -0.03657 0.05508 -0.04468 0.0612 -0.05231 C 0.06237 -0.0537 0.06393 -0.05324 0.06537 -0.0537 C 0.06641 -0.05185 0.06771 -0.05023 0.06862 -0.04792 C 0.06979 -0.04491 0.0694 -0.04005 0.0711 -0.03773 C 0.07266 -0.03565 0.07487 -0.03681 0.07682 -0.03634 L 0.0875 -0.04352 C 0.08919 -0.04468 0.09102 -0.04815 0.09245 -0.04653 C 0.09414 -0.04468 0.09349 -0.03958 0.09414 -0.03634 C 0.09492 -0.03218 0.09583 -0.02847 0.09662 -0.02454 C 0.10052 -0.02801 0.10443 -0.03079 0.1082 -0.03472 C 0.12057 -0.04792 0.10899 -0.04074 0.12057 -0.04653 C 0.12136 -0.04491 0.12253 -0.04398 0.12305 -0.04213 C 0.12878 -0.01875 0.12266 -0.02731 0.12878 -0.02014 C 0.13672 -0.02292 0.13073 -0.01991 0.14193 -0.03194 C 0.14544 -0.03542 0.14675 -0.03542 0.15104 -0.03773 C 0.15274 -0.03681 0.15469 -0.03704 0.15599 -0.03472 C 0.15716 -0.03264 0.15599 -0.02662 0.15768 -0.02593 C 0.16068 -0.02477 0.16367 -0.02894 0.16667 -0.03032 C 0.1694 -0.03333 0.17214 -0.03657 0.17487 -0.03912 C 0.17617 -0.04051 0.17761 -0.04282 0.17904 -0.04213 C 0.18073 -0.0412 0.18125 -0.03727 0.18229 -0.03472 C 0.18893 -0.03866 0.19557 -0.04213 0.20208 -0.04653 C 0.20391 -0.04769 0.20547 -0.05255 0.20703 -0.05093 C 0.21029 -0.04769 0.21367 -0.03472 0.21367 -0.03449 C 0.21537 -0.03519 0.21732 -0.03426 0.21862 -0.03634 C 0.22057 -0.03912 0.22123 -0.04421 0.22279 -0.04792 C 0.22344 -0.04954 0.22435 -0.05093 0.22526 -0.05231 C 0.2263 -0.04792 0.22735 -0.04352 0.22852 -0.03912 C 0.22904 -0.03727 0.22891 -0.0338 0.23021 -0.03333 C 0.23216 -0.03241 0.23399 -0.03495 0.23594 -0.03634 C 0.23998 -0.03889 0.23828 -0.03889 0.24167 -0.04213 C 0.2444 -0.04468 0.24714 -0.04699 0.24987 -0.04931 C 0.25378 -0.04606 0.2582 -0.04398 0.26146 -0.03912 C 0.27188 -0.02407 0.25703 -0.03148 0.2681 -0.02755 L 0.278 -0.03912 C 0.2793 -0.04074 0.28073 -0.04491 0.28203 -0.04352 C 0.28451 -0.04097 0.28477 -0.03472 0.2862 -0.03032 C 0.28854 -0.02361 0.28776 -0.025 0.29115 -0.02315 C 0.29284 -0.025 0.29466 -0.02662 0.2961 -0.02894 C 0.30235 -0.03866 0.28893 -0.02755 0.30352 -0.04074 C 0.30534 -0.04213 0.30729 -0.04259 0.30925 -0.04352 C 0.31198 -0.04074 0.31511 -0.03866 0.31758 -0.03472 C 0.32422 -0.02384 0.31458 -0.02454 0.32578 -0.02755 C 0.32682 -0.02963 0.33425 -0.0463 0.33646 -0.04653 C 0.3388 -0.04676 0.34037 -0.04167 0.34219 -0.03912 C 0.34284 -0.03773 0.34336 -0.03634 0.34388 -0.03472 C 0.34714 -0.02454 0.34349 -0.02824 0.35378 -0.03194 C 0.36472 -0.04421 0.35938 -0.04051 0.3694 -0.04491 C 0.3711 -0.04398 0.37318 -0.04421 0.37435 -0.04213 C 0.37565 -0.03981 0.37526 -0.03611 0.37604 -0.03333 C 0.37669 -0.03079 0.37735 -0.02778 0.37852 -0.02593 C 0.37943 -0.02477 0.38073 -0.025 0.38177 -0.02454 C 0.40091 -0.05 0.3918 -0.05069 0.40742 -0.04074 C 0.41068 -0.0331 0.41029 -0.0294 0.41641 -0.03634 C 0.42057 -0.04074 0.428 -0.05231 0.428 -0.05208 C 0.42904 -0.05 0.43034 -0.04769 0.43125 -0.04491 C 0.43177 -0.04375 0.43125 -0.04097 0.43203 -0.04074 C 0.4336 -0.04028 0.4349 -0.04259 0.4362 -0.04352 C 0.43633 -0.04421 0.43998 -0.05903 0.44193 -0.0581 C 0.44401 -0.05741 0.44453 -0.05185 0.4461 -0.04931 C 0.44675 -0.04838 0.44779 -0.04838 0.44857 -0.04792 C 0.44935 -0.05 0.45039 -0.05162 0.45104 -0.0537 C 0.46016 -0.08218 0.45195 -0.05995 0.45677 -0.07292 C 0.45768 -0.07199 0.4586 -0.0713 0.45925 -0.06991 C 0.46094 -0.06713 0.46107 -0.06481 0.46172 -0.06111 C 0.46745 -0.0662 0.46393 -0.06134 0.46667 -0.07569 L 0.46836 -0.08449 C 0.46914 -0.08403 0.47005 -0.08264 0.47083 -0.0831 C 0.47201 -0.08403 0.47292 -0.09005 0.47331 -0.0919 C 0.47604 -0.08704 0.47565 -0.08519 0.47656 -0.0919 C 0.47669 -0.09236 0.47656 -0.09282 0.47656 -0.09329 L 0.47656 -0.09306 L 0.47656 -0.09329 " pathEditMode="relative" rAng="0" ptsTypes="AAAAAAAAAAAAAAAAAAAAAAAAAAAAAAAAAAAAAAAAAAAAAAAAAAAAAAAAAAAAAAAAAAAAAAAAAAAAAAAAAAAAAAAAAA">
                                      <p:cBhvr>
                                        <p:cTn id="2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05026 0.0013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50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5709901" y="34790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5709901" y="34790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6357901" y="34790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52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17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7 L 0.05313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7 L 0.05312 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48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0846755" y="28697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10846755" y="28697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519377" y="28368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50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53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7.40741E-7 L 0.05312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C 0.003 0.00138 0.00586 0.00324 0.00886 0.00416 C 0.02383 0.00902 0.01628 0.00138 0.02409 0.01064 C 0.02461 0.01319 0.02539 0.01504 0.02539 0.01782 C 0.02539 0.03171 0.0263 0.04004 0.02162 0.0493 C 0.01914 0.05393 0.01393 0.06273 0.01393 0.06273 C 0.00547 0.0618 -0.00299 0.06157 -0.01146 0.06064 C -0.01406 0.05995 -0.01654 0.05856 -0.01914 0.05833 C -0.0237 0.05717 -0.02838 0.05671 -0.03307 0.05578 C -0.04193 0.05671 -0.05104 0.05555 -0.05976 0.05833 C -0.06159 0.05856 -0.06224 0.06273 -0.06354 0.06481 C -0.06523 0.06736 -0.06693 0.06967 -0.06862 0.07175 C -0.06992 0.07314 -0.07109 0.075 -0.07253 0.07615 C -0.07487 0.078 -0.08346 0.08032 -0.08516 0.08078 C -0.09362 0.07986 -0.10221 0.08055 -0.11068 0.0787 C -0.11289 0.078 -0.11497 0.07592 -0.11693 0.07384 C -0.12044 0.07129 -0.12383 0.06782 -0.12721 0.06481 C -0.12891 0.06365 -0.13047 0.06134 -0.13229 0.06064 C -0.13359 0.05972 -0.13476 0.05925 -0.13607 0.05833 C -0.14245 0.05879 -0.14896 0.0581 -0.15508 0.06064 C -0.1569 0.06134 -0.15781 0.06481 -0.15898 0.06736 C -0.16068 0.07083 -0.16224 0.07476 -0.16406 0.0787 C -0.17005 0.09074 -0.16771 0.08703 -0.17669 0.08981 C -0.18476 0.08819 -0.19284 0.08703 -0.20091 0.08518 C -0.2026 0.08495 -0.2043 0.08402 -0.20599 0.08287 C -0.20898 0.08101 -0.21198 0.07893 -0.21484 0.07615 C -0.21797 0.07337 -0.2207 0.07013 -0.22383 0.06736 C -0.225 0.06597 -0.22643 0.06597 -0.2276 0.06481 C -0.2332 0.05995 -0.24414 0.0493 -0.24414 0.0493 C -0.2457 0.04537 -0.247 0.04074 -0.24922 0.03773 C -0.25273 0.0331 -0.26107 0.02777 -0.26575 0.0243 C -0.26953 0.02523 -0.27357 0.02476 -0.27721 0.02685 C -0.27917 0.02777 -0.28073 0.03101 -0.28229 0.03333 C -0.28489 0.0375 -0.28776 0.04189 -0.28971 0.04675 C -0.29479 0.05833 -0.29206 0.05347 -0.29753 0.06273 C -0.31146 0.0618 -0.32552 0.06273 -0.33945 0.06064 C -0.34349 0.05972 -0.34713 0.05578 -0.35091 0.0537 C -0.35391 0.05208 -0.3569 0.05069 -0.35963 0.0493 C -0.36094 0.04675 -0.36198 0.04421 -0.36367 0.04236 C -0.36654 0.03888 -0.37409 0.03333 -0.3776 0.03125 C -0.38138 0.0287 -0.38906 0.0243 -0.38906 0.02476 C -0.39414 0.02662 -0.39453 0.02476 -0.39661 0.03333 C -0.39779 0.03773 -0.39687 0.0449 -0.39922 0.04675 C -0.40091 0.04837 -0.4026 0.05023 -0.4043 0.05138 C -0.41628 0.04976 -0.42305 0.05185 -0.43346 0.04236 C -0.43516 0.04074 -0.43685 0.03888 -0.43854 0.03773 C -0.44193 0.03587 -0.4487 0.03333 -0.4487 0.03379 C -0.4526 0.03425 -0.45664 0.03263 -0.46029 0.03564 C -0.46172 0.03703 -0.46068 0.04189 -0.46146 0.0449 C -0.46211 0.04722 -0.46341 0.04907 -0.46406 0.05138 C -0.46641 0.06018 -0.46406 0.05694 -0.46641 0.06736 C -0.46706 0.0699 -0.4681 0.07175 -0.46914 0.07384 C -0.46979 0.0787 -0.47213 0.08587 -0.47292 0.09583 " pathEditMode="relative" rAng="0" ptsTypes="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70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18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0829174" y="873455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10829174" y="873455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501796" y="84052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37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5313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07407E-6 C 0.003 0.00138 0.00586 0.00324 0.00886 0.00416 C 0.02383 0.00902 0.01628 0.00138 0.02409 0.01064 C 0.02461 0.01319 0.02539 0.01504 0.02539 0.01782 C 0.02539 0.03171 0.0263 0.04004 0.02162 0.0493 C 0.01914 0.05393 0.01393 0.06273 0.01393 0.06296 C 0.00547 0.0618 -0.00299 0.06157 -0.01146 0.06064 C -0.01406 0.05995 -0.01653 0.05856 -0.01914 0.05833 C -0.0237 0.05717 -0.02838 0.05671 -0.03307 0.05578 C -0.04193 0.05671 -0.05104 0.05555 -0.05976 0.05833 C -0.06159 0.05856 -0.06224 0.06273 -0.06354 0.06481 C -0.06523 0.06736 -0.06693 0.06967 -0.06862 0.07176 C -0.06992 0.07314 -0.07109 0.075 -0.07252 0.07615 C -0.07487 0.07801 -0.08346 0.08032 -0.08515 0.08078 C -0.09362 0.07986 -0.10221 0.08055 -0.11068 0.0787 C -0.11289 0.07801 -0.11497 0.07592 -0.11693 0.07384 C -0.12044 0.07129 -0.12383 0.06782 -0.12721 0.06481 C -0.1289 0.06365 -0.13047 0.06134 -0.13229 0.06064 C -0.13359 0.05972 -0.13476 0.05926 -0.13607 0.05833 C -0.14245 0.05879 -0.14896 0.0581 -0.15508 0.06064 C -0.1569 0.06134 -0.15781 0.06481 -0.15898 0.06736 C -0.16068 0.07083 -0.16224 0.07476 -0.16406 0.0787 C -0.17005 0.09074 -0.16771 0.08703 -0.17669 0.08981 C -0.18476 0.08819 -0.19284 0.08703 -0.20091 0.08518 C -0.2026 0.08495 -0.20429 0.08402 -0.20599 0.08287 C -0.20898 0.08101 -0.21198 0.07893 -0.21484 0.07615 C -0.21797 0.07338 -0.2207 0.07013 -0.22383 0.06736 C -0.225 0.06597 -0.22643 0.06597 -0.2276 0.06481 C -0.2332 0.05995 -0.24414 0.0493 -0.24414 0.04953 C -0.2457 0.04537 -0.247 0.04074 -0.24922 0.03773 C -0.25273 0.0331 -0.26107 0.02777 -0.26575 0.0243 C -0.26953 0.02523 -0.27357 0.02476 -0.27721 0.02685 C -0.27916 0.02777 -0.28073 0.03101 -0.28229 0.03333 C -0.28489 0.0375 -0.28776 0.04189 -0.28971 0.04676 C -0.29479 0.05833 -0.29206 0.05347 -0.29752 0.06273 C -0.31146 0.0618 -0.32552 0.06273 -0.33945 0.06064 C -0.34349 0.05972 -0.34713 0.05578 -0.35091 0.0537 C -0.3539 0.05208 -0.3569 0.05069 -0.35963 0.0493 C -0.36094 0.04676 -0.36198 0.04421 -0.36367 0.04236 C -0.36653 0.03888 -0.37409 0.03333 -0.3776 0.03125 C -0.38138 0.0287 -0.38906 0.0243 -0.38906 0.02476 C -0.39414 0.02662 -0.39453 0.02476 -0.39661 0.03333 C -0.39778 0.03773 -0.39687 0.0449 -0.39922 0.04676 C -0.40091 0.04838 -0.4026 0.05023 -0.40429 0.05138 C -0.41627 0.04976 -0.42304 0.05185 -0.43346 0.04236 C -0.43515 0.04074 -0.43685 0.03888 -0.43854 0.03773 C -0.44193 0.03588 -0.4487 0.03333 -0.4487 0.03379 C -0.4526 0.03426 -0.45664 0.03263 -0.46028 0.03564 C -0.46172 0.03703 -0.46068 0.04189 -0.46146 0.0449 C -0.46211 0.04722 -0.46341 0.04907 -0.46406 0.05138 C -0.4664 0.06018 -0.46406 0.05694 -0.4664 0.06736 C -0.46706 0.0699 -0.4681 0.07176 -0.46914 0.07384 C -0.46979 0.0787 -0.47213 0.08588 -0.47291 0.09583 " pathEditMode="relative" rAng="0" ptsTypes="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C0EC1B93-B0B9-4EE6-96ED-F44F6FECC902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18134F7D-B5E6-423A-8171-943A24F0E2B1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BD55F7AF-0790-468F-A3A3-1F39F2A11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9AB01C26-6D6B-433E-821D-019671F14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895F148-08C8-49E3-A675-1A79095999B6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21 - 2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26F38B98-71F0-4465-AE4F-5058DB9AD043}"/>
              </a:ext>
            </a:extLst>
          </p:cNvPr>
          <p:cNvSpPr/>
          <p:nvPr/>
        </p:nvSpPr>
        <p:spPr>
          <a:xfrm>
            <a:off x="6396001" y="150815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C5C87203-BEAD-4E3E-8F41-16B74D9F2463}"/>
              </a:ext>
            </a:extLst>
          </p:cNvPr>
          <p:cNvSpPr/>
          <p:nvPr/>
        </p:nvSpPr>
        <p:spPr>
          <a:xfrm>
            <a:off x="5720354" y="152683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AF21C1A7-316C-4912-97E0-8A62B8339A87}"/>
              </a:ext>
            </a:extLst>
          </p:cNvPr>
          <p:cNvSpPr/>
          <p:nvPr/>
        </p:nvSpPr>
        <p:spPr>
          <a:xfrm>
            <a:off x="6396001" y="150815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954913F-64E5-4D3B-9E26-6613E946F422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19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D8FB53-B864-4E71-8F93-BB7B6637FA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32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7 L -0.05312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0787 L -0.00468 0.0081 C -0.00286 0.00486 -0.00052 0.00254 0.00104 -0.00093 C 0.00925 -0.01968 0.00052 -0.0081 0.00677 -0.01574 C 0.00795 -0.01528 0.00899 -0.01366 0.01003 -0.01435 C 0.01107 -0.01482 0.01133 -0.01713 0.01172 -0.01875 C 0.01237 -0.02107 0.01276 -0.02361 0.01341 -0.02593 C 0.01433 -0.0294 0.01615 -0.03426 0.01745 -0.03773 C 0.01888 -0.03727 0.02058 -0.03797 0.02162 -0.03635 C 0.02279 -0.03449 0.02266 -0.03125 0.02331 -0.02894 C 0.0237 -0.02732 0.02435 -0.02593 0.02487 -0.02454 C 0.02631 -0.02547 0.02787 -0.0257 0.02904 -0.02755 C 0.03073 -0.02986 0.03164 -0.03357 0.03321 -0.03635 C 0.03568 -0.04074 0.03607 -0.04051 0.03894 -0.04213 C 0.03972 -0.04074 0.04076 -0.03935 0.04141 -0.03773 C 0.04271 -0.03449 0.0431 -0.0301 0.04466 -0.02755 C 0.04571 -0.0257 0.0474 -0.02639 0.04883 -0.02593 C 0.05274 -0.03658 0.05508 -0.04468 0.0612 -0.05232 C 0.06237 -0.05371 0.06394 -0.05324 0.06537 -0.05371 C 0.06641 -0.05185 0.06771 -0.05023 0.06862 -0.04792 C 0.06979 -0.04491 0.0694 -0.04005 0.0711 -0.03773 C 0.07266 -0.03565 0.07487 -0.03681 0.07683 -0.03635 L 0.0875 -0.04352 C 0.0892 -0.04468 0.09102 -0.04815 0.09245 -0.04653 C 0.09414 -0.04468 0.09349 -0.03959 0.09414 -0.03635 C 0.09493 -0.03218 0.09584 -0.02847 0.09662 -0.02454 C 0.10052 -0.02801 0.10443 -0.03079 0.10821 -0.03472 C 0.12058 -0.04792 0.10899 -0.04074 0.12058 -0.04653 C 0.12136 -0.04491 0.12253 -0.04398 0.12305 -0.04213 C 0.12878 -0.01875 0.12266 -0.02732 0.12878 -0.02014 C 0.13672 -0.02292 0.13073 -0.01991 0.14193 -0.03195 C 0.14545 -0.03542 0.14675 -0.03542 0.15104 -0.03773 C 0.15274 -0.03681 0.15469 -0.03704 0.15599 -0.03472 C 0.15716 -0.03264 0.15599 -0.02662 0.15769 -0.02593 C 0.16068 -0.02477 0.16368 -0.02894 0.16667 -0.03033 C 0.1694 -0.03334 0.17214 -0.03658 0.17487 -0.03912 C 0.17618 -0.04051 0.17761 -0.04283 0.17904 -0.04213 C 0.18073 -0.04121 0.18125 -0.03727 0.18229 -0.03472 C 0.18894 -0.03866 0.19558 -0.04213 0.20209 -0.04653 C 0.20391 -0.04769 0.20547 -0.05255 0.20703 -0.05093 C 0.21029 -0.04769 0.21368 -0.03472 0.21368 -0.03449 C 0.21537 -0.03519 0.21732 -0.03426 0.21862 -0.03635 C 0.22058 -0.03912 0.22123 -0.04422 0.22279 -0.04792 C 0.22344 -0.04954 0.22435 -0.05093 0.22526 -0.05232 C 0.22631 -0.04792 0.22735 -0.04352 0.22852 -0.03912 C 0.22904 -0.03727 0.22891 -0.0338 0.23021 -0.03334 C 0.23216 -0.03241 0.23399 -0.03496 0.23594 -0.03635 C 0.23998 -0.03889 0.23828 -0.03889 0.24167 -0.04213 C 0.2444 -0.04468 0.24714 -0.04699 0.24987 -0.04931 C 0.25378 -0.04607 0.25821 -0.04398 0.26146 -0.03912 C 0.27188 -0.02408 0.25703 -0.03148 0.2681 -0.02755 L 0.278 -0.03912 C 0.2793 -0.04074 0.28073 -0.04491 0.28203 -0.04352 C 0.28451 -0.04097 0.28477 -0.03472 0.2862 -0.03033 C 0.28854 -0.02361 0.28776 -0.025 0.29115 -0.02315 C 0.29284 -0.025 0.29466 -0.02662 0.2961 -0.02894 C 0.30235 -0.03866 0.28894 -0.02755 0.30352 -0.04074 C 0.30534 -0.04213 0.30729 -0.0426 0.30925 -0.04352 C 0.31198 -0.04074 0.31511 -0.03866 0.31758 -0.03472 C 0.32422 -0.02385 0.31459 -0.02454 0.32578 -0.02755 C 0.32683 -0.02963 0.33425 -0.0463 0.33646 -0.04653 C 0.33881 -0.04676 0.34037 -0.04167 0.34219 -0.03912 C 0.34284 -0.03773 0.34336 -0.03635 0.34388 -0.03472 C 0.34714 -0.02454 0.34349 -0.02824 0.35378 -0.03195 C 0.36472 -0.04422 0.35938 -0.04051 0.3694 -0.04491 C 0.3711 -0.04398 0.37318 -0.04422 0.37435 -0.04213 C 0.37565 -0.03982 0.37526 -0.03611 0.37604 -0.03334 C 0.3767 -0.03079 0.37735 -0.02778 0.37852 -0.02593 C 0.37943 -0.02477 0.38073 -0.025 0.38177 -0.02454 C 0.40091 -0.05 0.3918 -0.0507 0.40743 -0.04074 C 0.41068 -0.0331 0.41029 -0.0294 0.41641 -0.03635 C 0.42058 -0.04074 0.428 -0.05232 0.428 -0.05209 C 0.42904 -0.05 0.43034 -0.04769 0.43125 -0.04491 C 0.43177 -0.04375 0.43125 -0.04097 0.43203 -0.04074 C 0.4336 -0.04028 0.4349 -0.0426 0.4362 -0.04352 C 0.43633 -0.04422 0.43998 -0.05903 0.44193 -0.0581 C 0.44401 -0.05741 0.44453 -0.05185 0.4461 -0.04931 C 0.44675 -0.04838 0.44779 -0.04838 0.44857 -0.04792 C 0.44935 -0.05 0.45039 -0.05162 0.45104 -0.05371 C 0.46016 -0.08218 0.45196 -0.05996 0.45677 -0.07292 C 0.45769 -0.07199 0.4586 -0.0713 0.45925 -0.06991 C 0.46094 -0.06713 0.46107 -0.06482 0.46172 -0.06111 C 0.46745 -0.06621 0.46394 -0.06135 0.46667 -0.0757 L 0.46836 -0.08449 C 0.46914 -0.08403 0.47006 -0.08264 0.47084 -0.0831 C 0.47201 -0.08403 0.47292 -0.09005 0.47331 -0.0919 C 0.47604 -0.08704 0.47565 -0.08519 0.47657 -0.0919 C 0.4767 -0.09236 0.47657 -0.09283 0.47657 -0.09329 L 0.47657 -0.09306 L 0.47657 -0.09329 " pathEditMode="relative" rAng="0" ptsTypes="AAAAAAAAAAAAAAAAAAAAAAAAAAAAAAAAAAAAAAAAAAAAAAAAAAAAAAAAAAAAAAAAAAAAAAAAAAAAAAAAAAAAAAAAAA">
                                      <p:cBhvr>
                                        <p:cTn id="3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40A10993-465E-4031-9B22-758460A6686E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4FC1CA29-23BF-4895-9ED8-5D01A31373E6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44FC4C6-6DDD-44D7-8441-9B6509B7E1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D53A33E3-3742-4F12-9DB5-64EF13A13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DDCE35B-3CC5-4392-B7E0-C56435F90C22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61 - 2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1C3A13EA-8B1D-4899-9968-882E45AA1B7F}"/>
              </a:ext>
            </a:extLst>
          </p:cNvPr>
          <p:cNvSpPr/>
          <p:nvPr/>
        </p:nvSpPr>
        <p:spPr>
          <a:xfrm>
            <a:off x="6394837" y="41292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6B156A90-B137-46D0-AAC6-436DEA18B617}"/>
              </a:ext>
            </a:extLst>
          </p:cNvPr>
          <p:cNvSpPr/>
          <p:nvPr/>
        </p:nvSpPr>
        <p:spPr>
          <a:xfrm>
            <a:off x="5719190" y="4147937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D781A69C-BFCB-4CE8-8D7B-DB178B400F57}"/>
              </a:ext>
            </a:extLst>
          </p:cNvPr>
          <p:cNvSpPr/>
          <p:nvPr/>
        </p:nvSpPr>
        <p:spPr>
          <a:xfrm>
            <a:off x="6394837" y="41292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EA5253-1103-49B7-85AD-50C0AD057F52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59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2DE0B2-EF5A-4CF9-83E6-818D76ABC4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97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05312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0787 L -0.00468 0.00811 C -0.00286 0.00486 -0.00052 0.00255 0.00104 -0.00092 C 0.00925 -0.01967 0.00052 -0.0081 0.00677 -0.01574 C 0.00795 -0.01527 0.00899 -0.01365 0.01003 -0.01435 C 0.01107 -0.01481 0.01133 -0.01713 0.01172 -0.01875 C 0.01237 -0.02106 0.01276 -0.02361 0.01341 -0.02592 C 0.01433 -0.02939 0.01615 -0.03426 0.01745 -0.03773 C 0.01888 -0.03727 0.02058 -0.03796 0.02162 -0.03634 C 0.02279 -0.03449 0.02266 -0.03125 0.02331 -0.02893 C 0.0237 -0.02731 0.02435 -0.02592 0.02487 -0.02453 C 0.02631 -0.02546 0.02787 -0.02569 0.02904 -0.02754 C 0.03073 -0.02986 0.03164 -0.03356 0.03321 -0.03634 C 0.03568 -0.04074 0.03607 -0.04051 0.03894 -0.04213 C 0.03972 -0.04074 0.04076 -0.03935 0.04141 -0.03773 C 0.04271 -0.03449 0.0431 -0.03009 0.04466 -0.02754 C 0.04571 -0.02569 0.0474 -0.02639 0.04883 -0.02592 C 0.05274 -0.03657 0.05508 -0.04467 0.0612 -0.05231 C 0.06237 -0.0537 0.06394 -0.05324 0.06537 -0.0537 C 0.06641 -0.05185 0.06771 -0.05023 0.06862 -0.04791 C 0.06979 -0.0449 0.0694 -0.04004 0.0711 -0.03773 C 0.07266 -0.03564 0.07487 -0.0368 0.07683 -0.03634 L 0.0875 -0.04352 C 0.0892 -0.04467 0.09102 -0.04814 0.09245 -0.04652 C 0.09414 -0.04467 0.09349 -0.03958 0.09414 -0.03634 C 0.09493 -0.03217 0.09584 -0.02847 0.09662 -0.02453 C 0.10052 -0.02801 0.10443 -0.03078 0.10821 -0.03472 C 0.12058 -0.04791 0.10899 -0.04074 0.12058 -0.04652 C 0.12136 -0.0449 0.12253 -0.04398 0.12305 -0.04213 C 0.12878 -0.01875 0.12266 -0.02731 0.12878 -0.02014 C 0.13672 -0.02291 0.13073 -0.0199 0.14193 -0.03194 C 0.14545 -0.03541 0.14675 -0.03541 0.15104 -0.03773 C 0.15274 -0.0368 0.15469 -0.03703 0.15599 -0.03472 C 0.15716 -0.03264 0.15599 -0.02662 0.15769 -0.02592 C 0.16068 -0.02477 0.16368 -0.02893 0.16667 -0.03032 C 0.1694 -0.03333 0.17214 -0.03657 0.17487 -0.03912 C 0.17618 -0.04051 0.17761 -0.04282 0.17904 -0.04213 C 0.18073 -0.0412 0.18125 -0.03727 0.18229 -0.03472 C 0.18894 -0.03865 0.19558 -0.04213 0.20209 -0.04652 C 0.20391 -0.04768 0.20547 -0.05254 0.20703 -0.05092 C 0.21029 -0.04768 0.21368 -0.03472 0.21368 -0.03449 C 0.21537 -0.03518 0.21732 -0.03426 0.21862 -0.03634 C 0.22058 -0.03912 0.22123 -0.04421 0.22279 -0.04791 C 0.22344 -0.04953 0.22435 -0.05092 0.22526 -0.05231 C 0.22631 -0.04791 0.22735 -0.04352 0.22852 -0.03912 C 0.22904 -0.03727 0.22891 -0.03379 0.23021 -0.03333 C 0.23216 -0.0324 0.23399 -0.03495 0.23594 -0.03634 C 0.23998 -0.03889 0.23828 -0.03889 0.24167 -0.04213 C 0.2444 -0.04467 0.24714 -0.04699 0.24987 -0.0493 C 0.25378 -0.04606 0.25821 -0.04398 0.26146 -0.03912 C 0.27188 -0.02407 0.25703 -0.03148 0.2681 -0.02754 L 0.278 -0.03912 C 0.2793 -0.04074 0.28073 -0.0449 0.28203 -0.04352 C 0.28451 -0.04097 0.28477 -0.03472 0.2862 -0.03032 C 0.28854 -0.02361 0.28776 -0.025 0.29115 -0.02314 C 0.29284 -0.025 0.29466 -0.02662 0.2961 -0.02893 C 0.30235 -0.03865 0.28894 -0.02754 0.30352 -0.04074 C 0.30534 -0.04213 0.30729 -0.04259 0.30925 -0.04352 C 0.31198 -0.04074 0.31511 -0.03865 0.31758 -0.03472 C 0.32422 -0.02384 0.31459 -0.02453 0.32578 -0.02754 C 0.32683 -0.02963 0.33425 -0.04629 0.33646 -0.04652 C 0.33881 -0.04676 0.34037 -0.04166 0.34219 -0.03912 C 0.34284 -0.03773 0.34336 -0.03634 0.34388 -0.03472 C 0.34714 -0.02453 0.34349 -0.02824 0.35378 -0.03194 C 0.36472 -0.04421 0.35938 -0.04051 0.3694 -0.0449 C 0.3711 -0.04398 0.37318 -0.04421 0.37435 -0.04213 C 0.37565 -0.03981 0.37526 -0.03611 0.37604 -0.03333 C 0.3767 -0.03078 0.37735 -0.02777 0.37852 -0.02592 C 0.37943 -0.02477 0.38073 -0.025 0.38177 -0.02453 C 0.40091 -0.05 0.3918 -0.05069 0.40743 -0.04074 C 0.41068 -0.0331 0.41029 -0.02939 0.41641 -0.03634 C 0.42058 -0.04074 0.428 -0.05231 0.428 -0.05208 C 0.42904 -0.05 0.43034 -0.04768 0.43125 -0.0449 C 0.43177 -0.04375 0.43125 -0.04097 0.43203 -0.04074 C 0.4336 -0.04027 0.4349 -0.04259 0.4362 -0.04352 C 0.43633 -0.04421 0.43998 -0.05902 0.44193 -0.0581 C 0.44401 -0.0574 0.44453 -0.05185 0.4461 -0.0493 C 0.44675 -0.04838 0.44779 -0.04838 0.44857 -0.04791 C 0.44935 -0.05 0.45039 -0.05162 0.45104 -0.0537 C 0.46016 -0.08217 0.45196 -0.05995 0.45677 -0.07291 C 0.45769 -0.07199 0.4586 -0.07129 0.45925 -0.0699 C 0.46094 -0.06713 0.46107 -0.06481 0.46172 -0.06111 C 0.46745 -0.0662 0.46394 -0.06134 0.46667 -0.07569 L 0.46836 -0.08449 C 0.46914 -0.08402 0.47006 -0.08264 0.47084 -0.0831 C 0.47201 -0.08402 0.47292 -0.09004 0.47331 -0.09189 C 0.47604 -0.08703 0.47565 -0.08518 0.47657 -0.09189 C 0.4767 -0.09236 0.47657 -0.09282 0.47657 -0.09328 L 0.47657 -0.09305 L 0.47657 -0.09328 " pathEditMode="relative" rAng="0" ptsTypes="AAAAAAAAAAAAAAAAAAAAAAAAAAAAAAAAAAAAAAAAAAAAAAAAAAAAAAAAAAAAAAAAAAAAAAAAAAAAAAAAAAAAAAAAAA">
                                      <p:cBhvr>
                                        <p:cTn id="3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28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0813635" y="1521155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10813635" y="1521155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486257" y="148822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30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89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5313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C 0.00299 0.00139 0.00586 0.00324 0.00885 0.00417 C 0.02383 0.00903 0.01628 0.00139 0.02409 0.01065 C 0.02461 0.01319 0.02539 0.01505 0.02539 0.01782 C 0.02539 0.03171 0.0263 0.04005 0.02161 0.04931 C 0.01914 0.05394 0.01393 0.06273 0.01393 0.06296 C 0.00547 0.06181 -0.00299 0.06157 -0.01146 0.06065 C -0.01406 0.05995 -0.01654 0.05857 -0.01914 0.05833 C -0.0237 0.05718 -0.02839 0.05671 -0.03307 0.05579 C -0.04193 0.05671 -0.05104 0.05556 -0.05977 0.05833 C -0.06159 0.05857 -0.06224 0.06273 -0.06354 0.06482 C -0.06523 0.06736 -0.06693 0.06968 -0.06862 0.07176 C -0.06992 0.07315 -0.07109 0.075 -0.07253 0.07616 C -0.07487 0.07801 -0.08346 0.08032 -0.08516 0.08079 C -0.09362 0.07986 -0.10221 0.08056 -0.11068 0.0787 C -0.11289 0.07801 -0.11497 0.07593 -0.11693 0.07384 C -0.12044 0.0713 -0.12383 0.06782 -0.12721 0.06482 C -0.12891 0.06366 -0.13047 0.06134 -0.13229 0.06065 C -0.13359 0.05972 -0.13477 0.05926 -0.13607 0.05833 C -0.14245 0.0588 -0.14896 0.0581 -0.15508 0.06065 C -0.1569 0.06134 -0.15781 0.06482 -0.15898 0.06736 C -0.16068 0.07083 -0.16224 0.07477 -0.16406 0.0787 C -0.17005 0.09074 -0.16771 0.08704 -0.17669 0.08982 C -0.18477 0.08819 -0.19284 0.08704 -0.20091 0.08519 C -0.2026 0.08495 -0.2043 0.08403 -0.20599 0.08287 C -0.20898 0.08102 -0.21198 0.07894 -0.21484 0.07616 C -0.21797 0.07338 -0.2207 0.07014 -0.22383 0.06736 C -0.225 0.06597 -0.22643 0.06597 -0.2276 0.06482 C -0.2332 0.05995 -0.24414 0.04931 -0.24414 0.04954 C -0.2457 0.04537 -0.24701 0.04074 -0.24922 0.03773 C -0.25273 0.0331 -0.26107 0.02778 -0.26576 0.02431 C -0.26953 0.02523 -0.27357 0.02477 -0.27721 0.02685 C -0.27917 0.02778 -0.28073 0.03102 -0.28229 0.03333 C -0.2849 0.0375 -0.28776 0.0419 -0.28971 0.04676 C -0.29479 0.05833 -0.29206 0.05347 -0.29753 0.06273 C -0.31146 0.06181 -0.32552 0.06273 -0.33945 0.06065 C -0.34349 0.05972 -0.34714 0.05579 -0.35091 0.0537 C -0.35391 0.05208 -0.3569 0.05069 -0.35964 0.04931 C -0.36094 0.04676 -0.36198 0.04421 -0.36367 0.04236 C -0.36654 0.03889 -0.37409 0.03333 -0.3776 0.03125 C -0.38138 0.0287 -0.38906 0.02431 -0.38906 0.02477 C -0.39414 0.02662 -0.39453 0.02477 -0.39661 0.03333 C -0.39779 0.03773 -0.39688 0.04491 -0.39922 0.04676 C -0.40091 0.04838 -0.4026 0.05023 -0.4043 0.05139 C -0.41628 0.04977 -0.42305 0.05185 -0.43346 0.04236 C -0.43516 0.04074 -0.43685 0.03889 -0.43854 0.03773 C -0.44193 0.03588 -0.4487 0.03333 -0.4487 0.0338 C -0.4526 0.03426 -0.45664 0.03264 -0.46029 0.03565 C -0.46172 0.03704 -0.46068 0.0419 -0.46146 0.04491 C -0.46211 0.04722 -0.46341 0.04907 -0.46406 0.05139 C -0.46641 0.06019 -0.46406 0.05694 -0.46641 0.06736 C -0.46706 0.06991 -0.4681 0.07176 -0.46914 0.07384 C -0.46979 0.0787 -0.47214 0.08588 -0.47292 0.09583 " pathEditMode="relative" rAng="0" ptsTypes="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58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0826511" y="349934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10826511" y="349934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499133" y="346641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60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10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05313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C 0.003 0.00139 0.00586 0.00324 0.00886 0.00416 C 0.02383 0.00903 0.01628 0.00139 0.02409 0.01065 C 0.02461 0.01319 0.02539 0.01504 0.02539 0.01782 C 0.02539 0.03171 0.0263 0.04004 0.02162 0.0493 C 0.01914 0.05393 0.01393 0.06273 0.01393 0.06296 C 0.00547 0.0618 -0.00299 0.06157 -0.01146 0.06065 C -0.01406 0.05995 -0.01653 0.05856 -0.01914 0.05833 C -0.0237 0.05717 -0.02838 0.05671 -0.03307 0.05578 C -0.04193 0.05671 -0.05104 0.05555 -0.05976 0.05833 C -0.06159 0.05856 -0.06224 0.06273 -0.06354 0.06481 C -0.06523 0.06736 -0.06693 0.06967 -0.06862 0.07176 C -0.06992 0.07315 -0.07109 0.075 -0.07252 0.07616 C -0.07487 0.07801 -0.08346 0.08032 -0.08515 0.08078 C -0.09362 0.07986 -0.10221 0.08055 -0.11068 0.0787 C -0.11289 0.07801 -0.11497 0.07592 -0.11693 0.07384 C -0.12044 0.07129 -0.12383 0.06782 -0.12721 0.06481 C -0.1289 0.06366 -0.13047 0.06134 -0.13229 0.06065 C -0.13359 0.05972 -0.13476 0.05926 -0.13607 0.05833 C -0.14245 0.05879 -0.14896 0.0581 -0.15508 0.06065 C -0.1569 0.06134 -0.15781 0.06481 -0.15898 0.06736 C -0.16068 0.07083 -0.16224 0.07477 -0.16406 0.0787 C -0.17005 0.09074 -0.16771 0.08703 -0.17669 0.08981 C -0.18476 0.08819 -0.19284 0.08703 -0.20091 0.08518 C -0.2026 0.08495 -0.2043 0.08403 -0.20599 0.08287 C -0.20898 0.08102 -0.21198 0.07893 -0.21484 0.07616 C -0.21797 0.07338 -0.2207 0.07014 -0.22383 0.06736 C -0.225 0.06597 -0.22643 0.06597 -0.2276 0.06481 C -0.2332 0.05995 -0.24414 0.0493 -0.24414 0.04953 C -0.2457 0.04537 -0.247 0.04074 -0.24922 0.03773 C -0.25273 0.0331 -0.26107 0.02778 -0.26575 0.0243 C -0.26953 0.02523 -0.27357 0.02477 -0.27721 0.02685 C -0.27916 0.02778 -0.28073 0.03102 -0.28229 0.03333 C -0.28489 0.0375 -0.28776 0.0419 -0.28971 0.04676 C -0.29479 0.05833 -0.29206 0.05347 -0.29752 0.06273 C -0.31146 0.0618 -0.32552 0.06273 -0.33945 0.06065 C -0.34349 0.05972 -0.34713 0.05578 -0.35091 0.0537 C -0.3539 0.05208 -0.3569 0.05069 -0.35963 0.0493 C -0.36094 0.04676 -0.36198 0.04421 -0.36367 0.04236 C -0.36653 0.03889 -0.37409 0.03333 -0.3776 0.03125 C -0.38138 0.0287 -0.38906 0.0243 -0.38906 0.02477 C -0.39414 0.02662 -0.39453 0.02477 -0.39661 0.03333 C -0.39778 0.03773 -0.39687 0.04491 -0.39922 0.04676 C -0.40091 0.04838 -0.4026 0.05023 -0.4043 0.05139 C -0.41627 0.04977 -0.42305 0.05185 -0.43346 0.04236 C -0.43515 0.04074 -0.43685 0.03889 -0.43854 0.03773 C -0.44193 0.03588 -0.4487 0.03333 -0.4487 0.03379 C -0.4526 0.03426 -0.45664 0.03264 -0.46028 0.03565 C -0.46172 0.03703 -0.46068 0.0419 -0.46146 0.04491 C -0.46211 0.04722 -0.46341 0.04907 -0.46406 0.05139 C -0.4664 0.06018 -0.46406 0.05694 -0.4664 0.06736 C -0.46706 0.06991 -0.4681 0.07176 -0.46914 0.07384 C -0.46979 0.0787 -0.47213 0.08588 -0.47291 0.09583 " pathEditMode="relative" rAng="0" ptsTypes="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251DC7B4-64F2-450A-A815-03D2646FAC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647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81301" y="2012016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23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7594842" y="153471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7594842" y="153471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8242842" y="153471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946870" y="2012016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05FD39-5F69-4187-A443-17354D1B36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73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0.05312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05313 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59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1515864" y="3495848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5745745" y="4164304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515864" y="3488988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61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C 0.003 0.00139 0.00586 0.00324 0.00886 0.00417 C 0.02383 0.00903 0.01628 0.00139 0.02409 0.01065 C 0.02461 0.01319 0.02539 0.01504 0.02539 0.01782 C 0.02539 0.03171 0.02631 0.04004 0.02162 0.0493 C 0.01914 0.05393 0.01394 0.06273 0.01394 0.06296 C 0.00547 0.0618 -0.00299 0.06157 -0.01145 0.06065 C -0.01406 0.05995 -0.01653 0.05856 -0.01914 0.05833 C -0.02369 0.05717 -0.02838 0.05671 -0.03307 0.05579 C -0.04192 0.05671 -0.05104 0.05555 -0.05976 0.05833 C -0.06158 0.05856 -0.06224 0.06273 -0.06354 0.06481 C -0.06523 0.06736 -0.06692 0.06967 -0.06862 0.07176 C -0.06992 0.07315 -0.07109 0.075 -0.07252 0.07616 C -0.07487 0.07801 -0.08346 0.08032 -0.08515 0.08079 C -0.09362 0.07986 -0.10221 0.08055 -0.11067 0.0787 C -0.11289 0.07801 -0.11497 0.07592 -0.11692 0.07384 C -0.12044 0.07129 -0.12382 0.06782 -0.12721 0.06481 C -0.1289 0.06366 -0.13046 0.06134 -0.13229 0.06065 C -0.13359 0.05972 -0.13476 0.05926 -0.13606 0.05833 C -0.14244 0.05879 -0.14895 0.0581 -0.15507 0.06065 C -0.1569 0.06134 -0.15781 0.06481 -0.15898 0.06736 C -0.16067 0.07083 -0.16224 0.07477 -0.16406 0.0787 C -0.17005 0.09074 -0.1677 0.08704 -0.17669 0.08981 C -0.18476 0.08819 -0.19283 0.08704 -0.20091 0.08518 C -0.2026 0.08495 -0.20429 0.08403 -0.20599 0.08287 C -0.20898 0.08102 -0.21198 0.07893 -0.21484 0.07616 C -0.21796 0.07338 -0.2207 0.07014 -0.22382 0.06736 C -0.225 0.06597 -0.22643 0.06597 -0.2276 0.06481 C -0.2332 0.05995 -0.24414 0.0493 -0.24414 0.04954 C -0.2457 0.04537 -0.247 0.04074 -0.24921 0.03773 C -0.25273 0.0331 -0.26106 0.02778 -0.26575 0.0243 C -0.26953 0.02523 -0.27356 0.02477 -0.27721 0.02685 C -0.27916 0.02778 -0.28073 0.03102 -0.28229 0.03333 C -0.28489 0.0375 -0.28776 0.0419 -0.28971 0.04676 C -0.29479 0.05833 -0.29205 0.05347 -0.29752 0.06273 C -0.31145 0.0618 -0.32552 0.06273 -0.33945 0.06065 C -0.34349 0.05972 -0.34713 0.05579 -0.35091 0.0537 C -0.3539 0.05208 -0.3569 0.05069 -0.35963 0.0493 C -0.36093 0.04676 -0.36198 0.04421 -0.36367 0.04236 C -0.36653 0.03889 -0.37408 0.03333 -0.3776 0.03125 C -0.38138 0.0287 -0.38906 0.0243 -0.38906 0.02477 C -0.39414 0.02662 -0.39453 0.02477 -0.39661 0.03333 C -0.39778 0.03773 -0.39687 0.04491 -0.39921 0.04676 C -0.40091 0.04838 -0.4026 0.05023 -0.40429 0.05139 C -0.41627 0.04977 -0.42304 0.05185 -0.43346 0.04236 C -0.43515 0.04074 -0.43685 0.03889 -0.43854 0.03773 C -0.44192 0.03588 -0.44869 0.03333 -0.44869 0.03379 C -0.4526 0.03426 -0.45664 0.03264 -0.46028 0.03565 C -0.46171 0.03704 -0.46067 0.0419 -0.46145 0.04491 C -0.46211 0.04722 -0.46341 0.04907 -0.46406 0.05139 C -0.4664 0.06018 -0.46406 0.05694 -0.4664 0.06736 C -0.46705 0.06991 -0.4681 0.07176 -0.46914 0.07384 C -0.46979 0.0787 -0.47213 0.08588 -0.47291 0.09583 " pathEditMode="relative" rAng="0" ptsTypes="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0.05312 0.000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6" grpId="2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0D2D206-B462-4456-A238-12CDE9FFEF8C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297C940F-976F-4C6C-8E1A-ABDD2E688BC5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5B9AA73-D37C-4BAA-B275-CD80B61FB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EA3D381D-D298-457F-B570-FE64534F8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8408801-E46A-4944-84BC-872BEA284730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51 - 2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803F6A54-5C18-47C7-BE17-FD7AE9186F90}"/>
              </a:ext>
            </a:extLst>
          </p:cNvPr>
          <p:cNvSpPr/>
          <p:nvPr/>
        </p:nvSpPr>
        <p:spPr>
          <a:xfrm>
            <a:off x="6375787" y="348615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BF166348-3865-42B0-A6FC-EE53F682250E}"/>
              </a:ext>
            </a:extLst>
          </p:cNvPr>
          <p:cNvSpPr/>
          <p:nvPr/>
        </p:nvSpPr>
        <p:spPr>
          <a:xfrm>
            <a:off x="5700140" y="350483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76343462-BCC3-447D-B04C-DABFA20EA183}"/>
              </a:ext>
            </a:extLst>
          </p:cNvPr>
          <p:cNvSpPr/>
          <p:nvPr/>
        </p:nvSpPr>
        <p:spPr>
          <a:xfrm>
            <a:off x="6375787" y="348615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15F13D0-7C5E-4D7D-A52F-252FB65B8748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49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FA95B-8BFF-4D67-83F5-07A9CD1D7E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92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-0.05313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0787 L -0.00469 0.00811 C -0.00286 0.00486 -0.00052 0.00255 0.00104 -0.00092 C 0.00925 -0.01967 0.00052 -0.0081 0.00677 -0.01574 C 0.00794 -0.01527 0.00899 -0.01365 0.01003 -0.01435 C 0.01107 -0.01481 0.01133 -0.01713 0.01172 -0.01875 C 0.01237 -0.02106 0.01276 -0.02361 0.01341 -0.02592 C 0.01432 -0.02939 0.01615 -0.03426 0.01745 -0.03773 C 0.01888 -0.03727 0.02057 -0.03796 0.02162 -0.03634 C 0.02279 -0.03449 0.02266 -0.03125 0.02331 -0.02893 C 0.0237 -0.02731 0.02435 -0.02592 0.02487 -0.02453 C 0.0263 -0.02546 0.02787 -0.02569 0.02904 -0.02754 C 0.03073 -0.02986 0.03164 -0.03356 0.0332 -0.03634 C 0.03568 -0.04074 0.03607 -0.04051 0.03893 -0.04213 C 0.03971 -0.04074 0.04076 -0.03935 0.04141 -0.03773 C 0.04271 -0.03449 0.0431 -0.03009 0.04466 -0.02754 C 0.0457 -0.02569 0.0474 -0.02639 0.04883 -0.02592 C 0.05274 -0.03657 0.05508 -0.04467 0.0612 -0.05231 C 0.06237 -0.0537 0.06393 -0.05324 0.06537 -0.0537 C 0.06641 -0.05185 0.06771 -0.05023 0.06862 -0.04791 C 0.06979 -0.0449 0.0694 -0.04004 0.07109 -0.03773 C 0.07266 -0.03564 0.07487 -0.0368 0.07682 -0.03634 L 0.0875 -0.04352 C 0.08919 -0.04467 0.09102 -0.04814 0.09245 -0.04652 C 0.09414 -0.04467 0.09349 -0.03958 0.09414 -0.03634 C 0.09492 -0.03217 0.09583 -0.02847 0.09662 -0.02453 C 0.10052 -0.02801 0.10443 -0.03078 0.1082 -0.03472 C 0.12057 -0.04791 0.10899 -0.04074 0.12057 -0.04652 C 0.12135 -0.0449 0.12253 -0.04398 0.12305 -0.04213 C 0.12878 -0.01875 0.12266 -0.02731 0.12878 -0.02014 C 0.13672 -0.02291 0.13073 -0.0199 0.14193 -0.03194 C 0.14544 -0.03541 0.14675 -0.03541 0.15104 -0.03773 C 0.15274 -0.0368 0.15469 -0.03703 0.15599 -0.03472 C 0.15716 -0.03264 0.15599 -0.02662 0.15768 -0.02592 C 0.16068 -0.02477 0.16367 -0.02893 0.16667 -0.03032 C 0.1694 -0.03333 0.17214 -0.03657 0.17487 -0.03912 C 0.17617 -0.04051 0.1776 -0.04282 0.17904 -0.04213 C 0.18073 -0.0412 0.18125 -0.03727 0.18229 -0.03472 C 0.18893 -0.03865 0.19557 -0.04213 0.20208 -0.04652 C 0.20391 -0.04768 0.20547 -0.05254 0.20703 -0.05092 C 0.21029 -0.04768 0.21367 -0.03472 0.21367 -0.03449 C 0.21537 -0.03518 0.21732 -0.03426 0.21862 -0.03634 C 0.22057 -0.03912 0.22122 -0.04421 0.22279 -0.04791 C 0.22344 -0.04953 0.22435 -0.05092 0.22526 -0.05231 C 0.2263 -0.04791 0.22734 -0.04352 0.22852 -0.03912 C 0.22904 -0.03727 0.22891 -0.03379 0.23021 -0.03333 C 0.23216 -0.0324 0.23399 -0.03495 0.23594 -0.03634 C 0.23997 -0.03889 0.23828 -0.03889 0.24167 -0.04213 C 0.2444 -0.04467 0.24714 -0.04699 0.24987 -0.0493 C 0.25378 -0.04606 0.2582 -0.04398 0.26146 -0.03912 C 0.27188 -0.02407 0.25703 -0.03148 0.2681 -0.02754 L 0.278 -0.03912 C 0.2793 -0.04074 0.28073 -0.0449 0.28203 -0.04352 C 0.28451 -0.04097 0.28477 -0.03472 0.2862 -0.03032 C 0.28854 -0.02361 0.28776 -0.025 0.29115 -0.02314 C 0.29284 -0.025 0.29466 -0.02662 0.29609 -0.02893 C 0.30234 -0.03865 0.28893 -0.02754 0.30352 -0.04074 C 0.30534 -0.04213 0.30729 -0.04259 0.30925 -0.04352 C 0.31198 -0.04074 0.3151 -0.03865 0.31758 -0.03472 C 0.32422 -0.02384 0.31458 -0.02453 0.32578 -0.02754 C 0.32682 -0.02963 0.33425 -0.04629 0.33646 -0.04652 C 0.3388 -0.04676 0.34037 -0.04166 0.34219 -0.03912 C 0.34284 -0.03773 0.34336 -0.03634 0.34388 -0.03472 C 0.34714 -0.02453 0.34349 -0.02824 0.35378 -0.03194 C 0.36471 -0.04421 0.35938 -0.04051 0.3694 -0.0449 C 0.37109 -0.04398 0.37318 -0.04421 0.37435 -0.04213 C 0.37565 -0.03981 0.37526 -0.03611 0.37604 -0.03333 C 0.37669 -0.03078 0.37734 -0.02777 0.37852 -0.02592 C 0.37943 -0.02477 0.38073 -0.025 0.38177 -0.02453 C 0.40091 -0.05 0.3918 -0.05069 0.40742 -0.04074 C 0.41068 -0.0331 0.41029 -0.02939 0.41641 -0.03634 C 0.42057 -0.04074 0.428 -0.05231 0.428 -0.05208 C 0.42904 -0.05 0.43034 -0.04768 0.43125 -0.0449 C 0.43177 -0.04375 0.43125 -0.04097 0.43203 -0.04074 C 0.43359 -0.04027 0.4349 -0.04259 0.4362 -0.04352 C 0.43633 -0.04421 0.43997 -0.05902 0.44193 -0.0581 C 0.44401 -0.0574 0.44453 -0.05185 0.44609 -0.0493 C 0.44675 -0.04838 0.44779 -0.04838 0.44857 -0.04791 C 0.44935 -0.05 0.45039 -0.05162 0.45104 -0.0537 C 0.46016 -0.08217 0.45195 -0.05995 0.45677 -0.07291 C 0.45768 -0.07199 0.45859 -0.07129 0.45925 -0.0699 C 0.46094 -0.06713 0.46107 -0.06481 0.46172 -0.06111 C 0.46745 -0.0662 0.46393 -0.06134 0.46667 -0.07569 L 0.46836 -0.08449 C 0.46914 -0.08402 0.47005 -0.08264 0.47083 -0.0831 C 0.47201 -0.08402 0.47292 -0.09004 0.47331 -0.09189 C 0.47604 -0.08703 0.47565 -0.08518 0.47656 -0.09189 C 0.47669 -0.09236 0.47656 -0.09282 0.47656 -0.09328 L 0.47656 -0.09305 L 0.47656 -0.09328 " pathEditMode="relative" rAng="0" ptsTypes="AAAAAAAAAAAAAAAAAAAAAAAAAAAAAAAAAAAAAAAAAAAAAAAAAAAAAAAAAAAAAAAAAAAAAAAAAAAAAAAAAAAAAAAAAA">
                                      <p:cBhvr>
                                        <p:cTn id="3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5196AEF8-A217-48EC-BA46-BAD3EB2B855B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ECFED2B7-4630-4162-97F3-15327CA0FD6B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876977C-2F77-4684-BB89-5A10E8AA0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ABE0CEA4-E0BF-499C-97E4-64C00F598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B62D3B2-3A03-425A-AC31-4D4537F700F9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62 - 2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ACFA84C4-F275-49EA-9A33-84AC59F417F0}"/>
              </a:ext>
            </a:extLst>
          </p:cNvPr>
          <p:cNvSpPr/>
          <p:nvPr/>
        </p:nvSpPr>
        <p:spPr>
          <a:xfrm>
            <a:off x="7005901" y="414830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CC21B8D0-EE00-4313-B2F9-8DEF331F7C5A}"/>
              </a:ext>
            </a:extLst>
          </p:cNvPr>
          <p:cNvSpPr/>
          <p:nvPr/>
        </p:nvSpPr>
        <p:spPr>
          <a:xfrm>
            <a:off x="7005901" y="414830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6FA6B32E-C531-48BF-89C1-0D169D44533C}"/>
              </a:ext>
            </a:extLst>
          </p:cNvPr>
          <p:cNvSpPr/>
          <p:nvPr/>
        </p:nvSpPr>
        <p:spPr>
          <a:xfrm>
            <a:off x="6381273" y="414830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8DA3239-5705-406C-B391-10FC204B5798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60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76B8A-3B9C-4CD7-B36F-9B372675F8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4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33333E-6 L -0.05312 0.0053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5117 0.0030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19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1485847" y="88019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5715728" y="1548647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485847" y="87333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77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96296E-6 C 0.00299 0.00139 0.00586 0.00324 0.00885 0.00416 C 0.02383 0.00902 0.01628 0.00139 0.02409 0.01065 C 0.02461 0.01319 0.02539 0.01504 0.02539 0.01782 C 0.02539 0.03171 0.0263 0.04004 0.02161 0.0493 C 0.01914 0.05393 0.01393 0.06273 0.01393 0.06296 C 0.00547 0.0618 -0.00299 0.06157 -0.01146 0.06065 C -0.01406 0.05995 -0.01654 0.05856 -0.01914 0.05833 C -0.0237 0.05717 -0.02839 0.05671 -0.03307 0.05578 C -0.04193 0.05671 -0.05104 0.05555 -0.05977 0.05833 C -0.06159 0.05856 -0.06224 0.06273 -0.06354 0.06481 C -0.06523 0.06736 -0.06693 0.06967 -0.06862 0.07176 C -0.06992 0.07315 -0.07109 0.075 -0.07253 0.07615 C -0.07487 0.07801 -0.08346 0.08032 -0.08516 0.08078 C -0.09362 0.07986 -0.10221 0.08055 -0.11068 0.0787 C -0.11289 0.07801 -0.11497 0.07592 -0.11693 0.07384 C -0.12044 0.07129 -0.12383 0.06782 -0.12721 0.06481 C -0.12891 0.06365 -0.13047 0.06134 -0.13229 0.06065 C -0.13359 0.05972 -0.13477 0.05926 -0.13607 0.05833 C -0.14245 0.05879 -0.14896 0.0581 -0.15508 0.06065 C -0.1569 0.06134 -0.15781 0.06481 -0.15898 0.06736 C -0.16068 0.07083 -0.16224 0.07477 -0.16406 0.0787 C -0.17005 0.09074 -0.16771 0.08703 -0.17669 0.08981 C -0.18477 0.08819 -0.19284 0.08703 -0.20091 0.08518 C -0.2026 0.08495 -0.2043 0.08402 -0.20599 0.08287 C -0.20898 0.08102 -0.21198 0.07893 -0.21484 0.07615 C -0.21797 0.07338 -0.2207 0.07014 -0.22383 0.06736 C -0.225 0.06597 -0.22643 0.06597 -0.2276 0.06481 C -0.2332 0.05995 -0.24414 0.0493 -0.24414 0.04953 C -0.2457 0.04537 -0.24701 0.04074 -0.24922 0.03773 C -0.25273 0.0331 -0.26107 0.02777 -0.26576 0.0243 C -0.26953 0.02523 -0.27357 0.02477 -0.27721 0.02685 C -0.27917 0.02777 -0.28073 0.03102 -0.28229 0.03333 C -0.2849 0.0375 -0.28776 0.0419 -0.28971 0.04676 C -0.29479 0.05833 -0.29206 0.05347 -0.29753 0.06273 C -0.31146 0.0618 -0.32552 0.06273 -0.33945 0.06065 C -0.34349 0.05972 -0.34714 0.05578 -0.35091 0.0537 C -0.35391 0.05208 -0.3569 0.05069 -0.35964 0.0493 C -0.36094 0.04676 -0.36198 0.04421 -0.36367 0.04236 C -0.36654 0.03889 -0.37409 0.03333 -0.3776 0.03125 C -0.38138 0.0287 -0.38906 0.0243 -0.38906 0.02477 C -0.39414 0.02662 -0.39453 0.02477 -0.39661 0.03333 C -0.39779 0.03773 -0.39688 0.0449 -0.39922 0.04676 C -0.40091 0.04838 -0.4026 0.05023 -0.4043 0.05139 C -0.41628 0.04977 -0.42305 0.05185 -0.43346 0.04236 C -0.43516 0.04074 -0.43685 0.03889 -0.43854 0.03773 C -0.44193 0.03588 -0.4487 0.03333 -0.4487 0.03379 C -0.4526 0.03426 -0.45664 0.03264 -0.46029 0.03565 C -0.46172 0.03703 -0.46068 0.0419 -0.46146 0.0449 C -0.46211 0.04722 -0.46341 0.04907 -0.46406 0.05139 C -0.46641 0.06018 -0.46406 0.05694 -0.46641 0.06736 C -0.46706 0.0699 -0.4681 0.07176 -0.46914 0.07384 C -0.46979 0.0787 -0.47214 0.08588 -0.47292 0.09583 " pathEditMode="relative" rAng="0" ptsTypes="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05313 0.000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49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1499437" y="2830064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5729318" y="349852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499437" y="2823204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51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23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C 0.003 0.00139 0.00586 0.00324 0.00886 0.00416 C 0.02383 0.00902 0.01628 0.00139 0.02409 0.01064 C 0.02461 0.01319 0.02539 0.01504 0.02539 0.01782 C 0.02539 0.03171 0.0263 0.04004 0.02162 0.0493 C 0.01914 0.05393 0.01393 0.06273 0.01393 0.06296 C 0.00547 0.0618 -0.00299 0.06157 -0.01146 0.06064 C -0.01406 0.05995 -0.01653 0.05856 -0.01914 0.05833 C -0.0237 0.05717 -0.02838 0.05671 -0.03307 0.05578 C -0.04193 0.05671 -0.05104 0.05555 -0.05976 0.05833 C -0.06159 0.05856 -0.06224 0.06273 -0.06354 0.06481 C -0.06523 0.06736 -0.06693 0.06967 -0.06862 0.07176 C -0.06992 0.07314 -0.07109 0.075 -0.07252 0.07615 C -0.07487 0.07801 -0.08346 0.08032 -0.08515 0.08078 C -0.09362 0.07986 -0.10221 0.08055 -0.11068 0.0787 C -0.11289 0.07801 -0.11497 0.07592 -0.11693 0.07384 C -0.12044 0.07129 -0.12383 0.06782 -0.12721 0.06481 C -0.1289 0.06365 -0.13047 0.06134 -0.13229 0.06064 C -0.13359 0.05972 -0.13476 0.05926 -0.13607 0.05833 C -0.14245 0.05879 -0.14896 0.0581 -0.15508 0.06064 C -0.1569 0.06134 -0.15781 0.06481 -0.15898 0.06736 C -0.16068 0.07083 -0.16224 0.07476 -0.16406 0.0787 C -0.17005 0.09074 -0.16771 0.08703 -0.17669 0.08981 C -0.18476 0.08819 -0.19284 0.08703 -0.20091 0.08518 C -0.2026 0.08495 -0.2043 0.08402 -0.20599 0.08287 C -0.20898 0.08101 -0.21198 0.07893 -0.21484 0.07615 C -0.21797 0.07338 -0.2207 0.07014 -0.22383 0.06736 C -0.225 0.06597 -0.22643 0.06597 -0.2276 0.06481 C -0.2332 0.05995 -0.24414 0.0493 -0.24414 0.04953 C -0.2457 0.04537 -0.247 0.04074 -0.24922 0.03773 C -0.25273 0.0331 -0.26107 0.02777 -0.26575 0.0243 C -0.26953 0.02523 -0.27357 0.02476 -0.27721 0.02685 C -0.27916 0.02777 -0.28073 0.03101 -0.28229 0.03333 C -0.28489 0.0375 -0.28776 0.04189 -0.28971 0.04676 C -0.29479 0.05833 -0.29206 0.05347 -0.29752 0.06273 C -0.31146 0.0618 -0.32552 0.06273 -0.33945 0.06064 C -0.34349 0.05972 -0.34713 0.05578 -0.35091 0.0537 C -0.3539 0.05208 -0.3569 0.05069 -0.35963 0.0493 C -0.36094 0.04676 -0.36198 0.04421 -0.36367 0.04236 C -0.36653 0.03889 -0.37409 0.03333 -0.3776 0.03125 C -0.38138 0.0287 -0.38906 0.0243 -0.38906 0.02476 C -0.39414 0.02662 -0.39453 0.02476 -0.39661 0.03333 C -0.39778 0.03773 -0.39687 0.0449 -0.39922 0.04676 C -0.40091 0.04838 -0.4026 0.05023 -0.4043 0.05139 C -0.41627 0.04976 -0.42305 0.05185 -0.43346 0.04236 C -0.43515 0.04074 -0.43685 0.03889 -0.43854 0.03773 C -0.44193 0.03588 -0.4487 0.03333 -0.4487 0.03379 C -0.4526 0.03426 -0.45664 0.03264 -0.46028 0.03564 C -0.46172 0.03703 -0.46068 0.04189 -0.46146 0.0449 C -0.46211 0.04722 -0.46341 0.04907 -0.46406 0.05139 C -0.4664 0.06018 -0.46406 0.05694 -0.4664 0.06736 C -0.46706 0.0699 -0.4681 0.07176 -0.46914 0.07384 C -0.46979 0.0787 -0.47213 0.08588 -0.47291 0.09583 " pathEditMode="relative" rAng="0" ptsTypes="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0.05313 0.000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C832F57-DD3A-4F21-A2FC-F15376A73052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D5563431-800C-4A00-A200-5DE515A038D3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51CAA7E5-8666-4039-8656-1D4EB87D4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B83CBA0C-4D11-436B-AEF7-1A8124009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002033-5C42-4F9B-BAE8-EFB3F526FB4F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40 - 2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3FCDB374-CF5D-4FB6-8C68-AC74071F5A0F}"/>
              </a:ext>
            </a:extLst>
          </p:cNvPr>
          <p:cNvSpPr/>
          <p:nvPr/>
        </p:nvSpPr>
        <p:spPr>
          <a:xfrm>
            <a:off x="5723215" y="283769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A40A1192-92D0-42B8-9EC6-E54F480A4878}"/>
              </a:ext>
            </a:extLst>
          </p:cNvPr>
          <p:cNvSpPr/>
          <p:nvPr/>
        </p:nvSpPr>
        <p:spPr>
          <a:xfrm>
            <a:off x="5723215" y="283769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AEB7D4C2-5C72-4524-9611-DBE9D944176C}"/>
              </a:ext>
            </a:extLst>
          </p:cNvPr>
          <p:cNvSpPr/>
          <p:nvPr/>
        </p:nvSpPr>
        <p:spPr>
          <a:xfrm>
            <a:off x="11495874" y="218969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1B4A4EA-AA0E-4974-9435-D0F07E13B376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38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FE61BD-0555-4036-9980-48FFDEBB616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21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0787 L -0.00468 0.0081 C -0.00286 0.00486 -0.00052 0.00255 0.00105 -0.00092 C 0.00925 -0.01967 0.00052 -0.0081 0.00677 -0.01574 C 0.00795 -0.01528 0.00899 -0.01366 0.01003 -0.01435 C 0.01107 -0.01481 0.01133 -0.01713 0.01172 -0.01875 C 0.01237 -0.02106 0.01276 -0.02361 0.01342 -0.02592 C 0.01433 -0.0294 0.01615 -0.03426 0.01745 -0.03773 C 0.01888 -0.03727 0.02058 -0.03796 0.02162 -0.03634 C 0.02279 -0.03449 0.02266 -0.03125 0.02331 -0.02893 C 0.0237 -0.02731 0.02435 -0.02592 0.02487 -0.02454 C 0.02631 -0.02546 0.02787 -0.02569 0.02904 -0.02755 C 0.03073 -0.02986 0.03164 -0.03356 0.03321 -0.03634 C 0.03568 -0.04074 0.03607 -0.04051 0.03894 -0.04213 C 0.03972 -0.04074 0.04076 -0.03935 0.04141 -0.03773 C 0.04271 -0.03449 0.0431 -0.03009 0.04467 -0.02755 C 0.04571 -0.02569 0.0474 -0.02639 0.04883 -0.02592 C 0.05274 -0.03657 0.05508 -0.04467 0.0612 -0.05231 C 0.06237 -0.0537 0.06394 -0.05324 0.06537 -0.0537 C 0.06641 -0.05185 0.06771 -0.05023 0.06862 -0.04792 C 0.0698 -0.04491 0.0694 -0.04005 0.0711 -0.03773 C 0.07266 -0.03565 0.07487 -0.0368 0.07683 -0.03634 L 0.0875 -0.04352 C 0.0892 -0.04467 0.09102 -0.04815 0.09245 -0.04653 C 0.09414 -0.04467 0.09349 -0.03958 0.09414 -0.03634 C 0.09493 -0.03217 0.09584 -0.02847 0.09662 -0.02454 C 0.10052 -0.02801 0.10443 -0.03079 0.10821 -0.03472 C 0.12058 -0.04792 0.10899 -0.04074 0.12058 -0.04653 C 0.12136 -0.04491 0.12253 -0.04398 0.12305 -0.04213 C 0.12878 -0.01875 0.12266 -0.02731 0.12878 -0.02014 C 0.13672 -0.02292 0.13073 -0.01991 0.14193 -0.03194 C 0.14545 -0.03542 0.14675 -0.03542 0.15105 -0.03773 C 0.15274 -0.0368 0.15469 -0.03704 0.15599 -0.03472 C 0.15717 -0.03264 0.15599 -0.02662 0.15769 -0.02592 C 0.16068 -0.02477 0.16368 -0.02893 0.16667 -0.03032 C 0.1694 -0.03333 0.17214 -0.03657 0.17487 -0.03912 C 0.17618 -0.04051 0.17761 -0.04282 0.17904 -0.04213 C 0.18073 -0.0412 0.18125 -0.03727 0.1823 -0.03472 C 0.18894 -0.03866 0.19558 -0.04213 0.20209 -0.04653 C 0.20391 -0.04768 0.20547 -0.05255 0.20703 -0.05092 C 0.21029 -0.04768 0.21368 -0.03472 0.21368 -0.03449 C 0.21537 -0.03518 0.21732 -0.03426 0.21862 -0.03634 C 0.22058 -0.03912 0.22123 -0.04421 0.22279 -0.04792 C 0.22344 -0.04954 0.22435 -0.05092 0.22526 -0.05231 C 0.22631 -0.04792 0.22735 -0.04352 0.22852 -0.03912 C 0.22904 -0.03727 0.22891 -0.0338 0.23021 -0.03333 C 0.23217 -0.03241 0.23399 -0.03495 0.23594 -0.03634 C 0.23998 -0.03889 0.23828 -0.03889 0.24167 -0.04213 C 0.2444 -0.04467 0.24714 -0.04699 0.24987 -0.0493 C 0.25378 -0.04606 0.25821 -0.04398 0.26146 -0.03912 C 0.27188 -0.02407 0.25703 -0.03148 0.2681 -0.02755 L 0.278 -0.03912 C 0.2793 -0.04074 0.28073 -0.04491 0.28203 -0.04352 C 0.28451 -0.04097 0.28477 -0.03472 0.2862 -0.03032 C 0.28855 -0.02361 0.28776 -0.025 0.29115 -0.02315 C 0.29284 -0.025 0.29467 -0.02662 0.2961 -0.02893 C 0.30235 -0.03866 0.28894 -0.02755 0.30352 -0.04074 C 0.30534 -0.04213 0.3073 -0.04259 0.30925 -0.04352 C 0.31198 -0.04074 0.31511 -0.03866 0.31758 -0.03472 C 0.32422 -0.02384 0.31459 -0.02454 0.32578 -0.02755 C 0.32683 -0.02963 0.33425 -0.0463 0.33646 -0.04653 C 0.33881 -0.04676 0.34037 -0.04167 0.34219 -0.03912 C 0.34284 -0.03773 0.34336 -0.03634 0.34388 -0.03472 C 0.34714 -0.02454 0.34349 -0.02824 0.35378 -0.03194 C 0.36472 -0.04421 0.35938 -0.04051 0.3694 -0.04491 C 0.3711 -0.04398 0.37318 -0.04421 0.37435 -0.04213 C 0.37565 -0.03981 0.37526 -0.03611 0.37605 -0.03333 C 0.3767 -0.03079 0.37735 -0.02778 0.37852 -0.02592 C 0.37943 -0.02477 0.38073 -0.025 0.38177 -0.02454 C 0.40092 -0.05 0.3918 -0.05069 0.40743 -0.04074 C 0.41068 -0.0331 0.41029 -0.0294 0.41641 -0.03634 C 0.42058 -0.04074 0.428 -0.05231 0.428 -0.05208 C 0.42904 -0.05 0.43034 -0.04768 0.43125 -0.04491 C 0.43177 -0.04375 0.43125 -0.04097 0.43203 -0.04074 C 0.4336 -0.04028 0.4349 -0.04259 0.4362 -0.04352 C 0.43633 -0.04421 0.43998 -0.05903 0.44193 -0.0581 C 0.44401 -0.05741 0.44453 -0.05185 0.4461 -0.0493 C 0.44675 -0.04838 0.44779 -0.04838 0.44857 -0.04792 C 0.44935 -0.05 0.45039 -0.05162 0.45105 -0.0537 C 0.46016 -0.08217 0.45196 -0.05995 0.45677 -0.07292 C 0.45769 -0.07199 0.4586 -0.0713 0.45925 -0.06991 C 0.46094 -0.06713 0.46107 -0.06481 0.46172 -0.06111 C 0.46745 -0.0662 0.46394 -0.06134 0.46667 -0.07569 L 0.46836 -0.08449 C 0.46914 -0.08403 0.47006 -0.08264 0.47084 -0.0831 C 0.47201 -0.08403 0.47292 -0.09005 0.47331 -0.0919 C 0.47605 -0.08704 0.47565 -0.08518 0.47657 -0.0919 C 0.4767 -0.09236 0.47657 -0.09282 0.47657 -0.09329 L 0.47657 -0.09305 L 0.47657 -0.09329 " pathEditMode="relative" rAng="0" ptsTypes="AAAAAAAAAAAAAAAAAAAAAAAAAAAAAAAAAAAAAAAAAAAAAAAAAAAAAAAAAAAAAAAAAAAAAAAAAAAAAAAAAAAAAAAAAA">
                                      <p:cBhvr>
                                        <p:cTn id="2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-0.05026 0.0013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29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1486850" y="153406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5716731" y="220251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486850" y="152720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31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29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9259E-6 C 0.00299 0.00139 0.00586 0.00324 0.00885 0.00416 C 0.02383 0.00903 0.01628 0.00139 0.02409 0.01065 C 0.02461 0.01319 0.02539 0.01504 0.02539 0.01782 C 0.02539 0.03171 0.0263 0.04004 0.02161 0.0493 C 0.01914 0.05393 0.01393 0.06273 0.01393 0.06296 C 0.00547 0.0618 -0.00299 0.06157 -0.01146 0.06065 C -0.01406 0.05995 -0.01654 0.05856 -0.01914 0.05833 C -0.0237 0.05717 -0.02839 0.05671 -0.03307 0.05578 C -0.04193 0.05671 -0.05104 0.05555 -0.05977 0.05833 C -0.06159 0.05856 -0.06224 0.06273 -0.06354 0.06481 C -0.06523 0.06736 -0.06693 0.06967 -0.06862 0.07176 C -0.06992 0.07315 -0.07109 0.075 -0.07253 0.07615 C -0.07487 0.07801 -0.08346 0.08032 -0.08516 0.08078 C -0.09362 0.07986 -0.10221 0.08055 -0.11068 0.0787 C -0.11289 0.07801 -0.11497 0.07592 -0.11693 0.07384 C -0.12044 0.07129 -0.12383 0.06782 -0.12721 0.06481 C -0.12891 0.06365 -0.13047 0.06134 -0.13229 0.06065 C -0.13359 0.05972 -0.13477 0.05926 -0.13607 0.05833 C -0.14245 0.05879 -0.14896 0.0581 -0.15508 0.06065 C -0.1569 0.06134 -0.15781 0.06481 -0.15898 0.06736 C -0.16068 0.07083 -0.16224 0.07477 -0.16406 0.0787 C -0.17005 0.09074 -0.16771 0.08703 -0.17669 0.08981 C -0.18477 0.08819 -0.19284 0.08703 -0.20091 0.08518 C -0.2026 0.08495 -0.2043 0.08403 -0.20599 0.08287 C -0.20898 0.08102 -0.21198 0.07893 -0.21484 0.07615 C -0.21797 0.07338 -0.2207 0.07014 -0.22383 0.06736 C -0.225 0.06597 -0.22643 0.06597 -0.2276 0.06481 C -0.2332 0.05995 -0.24414 0.0493 -0.24414 0.04953 C -0.2457 0.04537 -0.24701 0.04074 -0.24922 0.03773 C -0.25273 0.0331 -0.26107 0.02778 -0.26576 0.0243 C -0.26953 0.02523 -0.27357 0.02477 -0.27721 0.02685 C -0.27917 0.02778 -0.28073 0.03102 -0.28229 0.03333 C -0.2849 0.0375 -0.28776 0.0419 -0.28971 0.04676 C -0.29479 0.05833 -0.29206 0.05347 -0.29753 0.06273 C -0.31146 0.0618 -0.32552 0.06273 -0.33945 0.06065 C -0.34349 0.05972 -0.34714 0.05578 -0.35091 0.0537 C -0.35391 0.05208 -0.3569 0.05069 -0.35964 0.0493 C -0.36094 0.04676 -0.36198 0.04421 -0.36367 0.04236 C -0.36654 0.03889 -0.37409 0.03333 -0.3776 0.03125 C -0.38138 0.0287 -0.38906 0.0243 -0.38906 0.02477 C -0.39414 0.02662 -0.39453 0.02477 -0.39661 0.03333 C -0.39779 0.03773 -0.39687 0.0449 -0.39922 0.04676 C -0.40091 0.04838 -0.4026 0.05023 -0.4043 0.05139 C -0.41628 0.04977 -0.42305 0.05185 -0.43346 0.04236 C -0.43516 0.04074 -0.43685 0.03889 -0.43854 0.03773 C -0.44193 0.03588 -0.4487 0.03333 -0.4487 0.03379 C -0.4526 0.03426 -0.45664 0.03264 -0.46029 0.03565 C -0.46172 0.03703 -0.46068 0.0419 -0.46146 0.0449 C -0.46211 0.04722 -0.46341 0.04907 -0.46406 0.05139 C -0.46641 0.06018 -0.46406 0.05694 -0.46641 0.06736 C -0.46706 0.0699 -0.4681 0.07176 -0.46914 0.07384 C -0.46979 0.0787 -0.47214 0.08588 -0.47292 0.09583 " pathEditMode="relative" rAng="0" ptsTypes="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L 0.05313 0.000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DB0D715-E9CF-46E0-B8FB-8EBBD6188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395280" y="213242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55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8834706" y="350649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8834706" y="350649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9482706" y="350649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760849" y="2132429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57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25411-D920-4E71-AED2-276B74C3AD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3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81481E-6 L 0.05313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81481E-6 L 0.05312 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38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0843242" y="220771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10843242" y="220771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515864" y="2174783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40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93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L 0.05312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C 0.003 0.00139 0.00586 0.00324 0.00886 0.00417 C 0.02383 0.00903 0.01628 0.00139 0.02409 0.01065 C 0.02461 0.0132 0.02539 0.01505 0.02539 0.01783 C 0.02539 0.03171 0.02631 0.04005 0.02162 0.04931 C 0.01914 0.05394 0.01394 0.06273 0.01394 0.06296 C 0.00547 0.06181 -0.00299 0.06158 -0.01145 0.06065 C -0.01406 0.05996 -0.01653 0.05857 -0.01914 0.05834 C -0.02369 0.05718 -0.02838 0.05671 -0.03307 0.05579 C -0.04192 0.05671 -0.05104 0.05556 -0.05976 0.05834 C -0.06158 0.05857 -0.06224 0.06273 -0.06354 0.06482 C -0.06523 0.06736 -0.06692 0.06968 -0.06862 0.07176 C -0.06992 0.07315 -0.07109 0.075 -0.07252 0.07616 C -0.07487 0.07801 -0.08346 0.08033 -0.08515 0.08079 C -0.09362 0.07986 -0.10221 0.08056 -0.11067 0.07871 C -0.11289 0.07801 -0.11497 0.07593 -0.11692 0.07384 C -0.12044 0.0713 -0.12382 0.06783 -0.12721 0.06482 C -0.1289 0.06366 -0.13046 0.06134 -0.13229 0.06065 C -0.13359 0.05972 -0.13476 0.05926 -0.13606 0.05834 C -0.14244 0.0588 -0.14895 0.0581 -0.15507 0.06065 C -0.1569 0.06134 -0.15781 0.06482 -0.15898 0.06736 C -0.16067 0.07084 -0.16224 0.07477 -0.16406 0.07871 C -0.17005 0.09074 -0.1677 0.08704 -0.17669 0.08982 C -0.18476 0.0882 -0.19283 0.08704 -0.20091 0.08519 C -0.2026 0.08496 -0.20429 0.08403 -0.20599 0.08287 C -0.20898 0.08102 -0.21198 0.07894 -0.21484 0.07616 C -0.21796 0.07338 -0.2207 0.07014 -0.22382 0.06736 C -0.225 0.06597 -0.22643 0.06597 -0.2276 0.06482 C -0.2332 0.05996 -0.24414 0.04931 -0.24414 0.04954 C -0.2457 0.04537 -0.247 0.04074 -0.24921 0.03773 C -0.25273 0.0331 -0.26106 0.02778 -0.26575 0.02431 C -0.26953 0.02523 -0.27356 0.02477 -0.27721 0.02685 C -0.27916 0.02778 -0.28073 0.03102 -0.28229 0.03334 C -0.28489 0.0375 -0.28776 0.0419 -0.28971 0.04676 C -0.29479 0.05834 -0.29205 0.05347 -0.29752 0.06273 C -0.31145 0.06181 -0.32552 0.06273 -0.33945 0.06065 C -0.34349 0.05972 -0.34713 0.05579 -0.35091 0.05371 C -0.3539 0.05209 -0.3569 0.0507 -0.35963 0.04931 C -0.36093 0.04676 -0.36198 0.04421 -0.36367 0.04236 C -0.36653 0.03889 -0.37408 0.03334 -0.3776 0.03125 C -0.38138 0.02871 -0.38906 0.02431 -0.38906 0.02477 C -0.39414 0.02662 -0.39453 0.02477 -0.39661 0.03334 C -0.39778 0.03773 -0.39687 0.04491 -0.39921 0.04676 C -0.40091 0.04838 -0.4026 0.05023 -0.40429 0.05139 C -0.41627 0.04977 -0.42304 0.05185 -0.43346 0.04236 C -0.43515 0.04074 -0.43685 0.03889 -0.43854 0.03773 C -0.44192 0.03588 -0.44869 0.03334 -0.44869 0.0338 C -0.4526 0.03426 -0.45664 0.03264 -0.46028 0.03565 C -0.46171 0.03704 -0.46067 0.0419 -0.46145 0.04491 C -0.46211 0.04722 -0.46341 0.04908 -0.46406 0.05139 C -0.4664 0.06019 -0.46406 0.05695 -0.4664 0.06736 C -0.46705 0.06991 -0.4681 0.07176 -0.46914 0.07384 C -0.46979 0.07871 -0.47213 0.08588 -0.47291 0.09584 " pathEditMode="relative" rAng="0" ptsTypes="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39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1496854" y="2173654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5726735" y="284211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496854" y="2166794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41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44444E-6 C 0.003 0.00139 0.00586 0.00325 0.00886 0.00417 C 0.02383 0.00903 0.01628 0.00139 0.02409 0.01065 C 0.02461 0.0132 0.02539 0.01505 0.02539 0.01783 C 0.02539 0.03172 0.0263 0.04005 0.02162 0.04931 C 0.01914 0.05394 0.01393 0.06274 0.01393 0.06297 C 0.00547 0.06181 -0.00299 0.06158 -0.01146 0.06065 C -0.01406 0.05996 -0.01654 0.05857 -0.01914 0.05834 C -0.0237 0.05718 -0.02838 0.05672 -0.03307 0.05579 C -0.04193 0.05672 -0.05104 0.05556 -0.05976 0.05834 C -0.06159 0.05857 -0.06224 0.06274 -0.06354 0.06482 C -0.06523 0.06737 -0.06693 0.06968 -0.06862 0.07176 C -0.06992 0.07315 -0.07109 0.075 -0.07252 0.07616 C -0.07487 0.07801 -0.08346 0.08033 -0.08515 0.08079 C -0.09362 0.07987 -0.10221 0.08056 -0.11068 0.07871 C -0.11289 0.07801 -0.11497 0.07593 -0.11693 0.07385 C -0.12044 0.0713 -0.12383 0.06783 -0.12721 0.06482 C -0.1289 0.06366 -0.13047 0.06135 -0.13229 0.06065 C -0.13359 0.05973 -0.13476 0.05926 -0.13607 0.05834 C -0.14245 0.0588 -0.14896 0.05811 -0.15508 0.06065 C -0.1569 0.06135 -0.15781 0.06482 -0.15898 0.06737 C -0.16068 0.07084 -0.16224 0.07477 -0.16406 0.07871 C -0.17005 0.09075 -0.16771 0.08704 -0.17669 0.08982 C -0.18476 0.0882 -0.19284 0.08704 -0.20091 0.08519 C -0.2026 0.08496 -0.2043 0.08403 -0.20599 0.08287 C -0.20898 0.08102 -0.21198 0.07894 -0.21484 0.07616 C -0.21797 0.07338 -0.2207 0.07014 -0.22383 0.06737 C -0.225 0.06598 -0.22643 0.06598 -0.2276 0.06482 C -0.2332 0.05996 -0.24414 0.04931 -0.24414 0.04954 C -0.2457 0.04537 -0.247 0.04075 -0.24922 0.03774 C -0.25273 0.03311 -0.26107 0.02778 -0.26575 0.02431 C -0.26953 0.02524 -0.27357 0.02477 -0.27721 0.02686 C -0.27917 0.02778 -0.28073 0.03102 -0.28229 0.03334 C -0.28489 0.0375 -0.28776 0.0419 -0.28971 0.04676 C -0.29479 0.05834 -0.29206 0.05348 -0.29752 0.06274 C -0.31146 0.06181 -0.32552 0.06274 -0.33945 0.06065 C -0.34349 0.05973 -0.34713 0.05579 -0.35091 0.05371 C -0.3539 0.05209 -0.3569 0.0507 -0.35963 0.04931 C -0.36094 0.04676 -0.36198 0.04422 -0.36367 0.04237 C -0.36654 0.03889 -0.37409 0.03334 -0.3776 0.03125 C -0.38138 0.02871 -0.38906 0.02431 -0.38906 0.02477 C -0.39414 0.02662 -0.39453 0.02477 -0.39661 0.03334 C -0.39779 0.03774 -0.39687 0.04491 -0.39922 0.04676 C -0.40091 0.04838 -0.4026 0.05024 -0.4043 0.05139 C -0.41627 0.04977 -0.42305 0.05186 -0.43346 0.04237 C -0.43515 0.04075 -0.43685 0.03889 -0.43854 0.03774 C -0.44193 0.03588 -0.4487 0.03334 -0.4487 0.0338 C -0.4526 0.03426 -0.45664 0.03264 -0.46029 0.03565 C -0.46172 0.03704 -0.46068 0.0419 -0.46146 0.04491 C -0.46211 0.04723 -0.46341 0.04908 -0.46406 0.05139 C -0.4664 0.06019 -0.46406 0.05695 -0.4664 0.06737 C -0.46706 0.06991 -0.4681 0.07176 -0.46914 0.07385 C -0.46979 0.07871 -0.47213 0.08588 -0.47292 0.09584 " pathEditMode="relative" rAng="0" ptsTypes="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05313 0.000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3" animBg="1"/>
      <p:bldP spid="5" grpId="4" animBg="1"/>
      <p:bldP spid="6" grpId="0" animBg="1"/>
      <p:bldP spid="6" grpId="1" animBg="1"/>
      <p:bldP spid="6" grpId="2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5D8A135B-AF88-4B2D-9B78-C9A6C228B0B7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9419DB84-C91B-4AC7-AACD-CF08BD717662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91DA5131-7664-4CF3-B025-A7F69427D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B4E3FA16-8285-49B6-8D23-D8385601C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647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2880049-6E2E-40FE-9681-D6D3C2A842D4}"/>
              </a:ext>
            </a:extLst>
          </p:cNvPr>
          <p:cNvSpPr txBox="1"/>
          <p:nvPr/>
        </p:nvSpPr>
        <p:spPr>
          <a:xfrm>
            <a:off x="891366" y="2354916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23 - 2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6B7A1B1B-85E2-4FFC-AB9E-1AC27C71434D}"/>
              </a:ext>
            </a:extLst>
          </p:cNvPr>
          <p:cNvSpPr/>
          <p:nvPr/>
        </p:nvSpPr>
        <p:spPr>
          <a:xfrm>
            <a:off x="7594842" y="153471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AE0771CB-7B98-4164-9000-F7E42BBD586F}"/>
              </a:ext>
            </a:extLst>
          </p:cNvPr>
          <p:cNvSpPr/>
          <p:nvPr/>
        </p:nvSpPr>
        <p:spPr>
          <a:xfrm>
            <a:off x="7594842" y="153471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13AE5428-E72D-4FDC-8590-F0910D8B0F01}"/>
              </a:ext>
            </a:extLst>
          </p:cNvPr>
          <p:cNvSpPr/>
          <p:nvPr/>
        </p:nvSpPr>
        <p:spPr>
          <a:xfrm>
            <a:off x="6946842" y="153471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6364B34-1A1A-4DD7-9F49-2BB7F8D4FF53}"/>
              </a:ext>
            </a:extLst>
          </p:cNvPr>
          <p:cNvSpPr txBox="1"/>
          <p:nvPr/>
        </p:nvSpPr>
        <p:spPr>
          <a:xfrm>
            <a:off x="3256935" y="2354916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08D945-1FBF-4366-8532-599A819660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12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5313 2.59259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05312 -0.0027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6104757-2204-4305-8586-8442EA9194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590550" y="-428046"/>
            <a:ext cx="10420350" cy="74924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77095B4-CFFA-4833-84BC-8977F6B47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0" y="13890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115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Ajouter 2</a:t>
            </a:r>
            <a:br>
              <a:rPr lang="fr-FR" sz="115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fr-FR" sz="73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j’ai compris</a:t>
            </a:r>
            <a:endParaRPr lang="fr-FR" sz="11500" dirty="0">
              <a:ln w="28575">
                <a:solidFill>
                  <a:srgbClr val="7030A0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2BDF17-944F-4BB8-AEC5-CA236EB643C5}"/>
              </a:ext>
            </a:extLst>
          </p:cNvPr>
          <p:cNvSpPr/>
          <p:nvPr/>
        </p:nvSpPr>
        <p:spPr>
          <a:xfrm>
            <a:off x="495300" y="0"/>
            <a:ext cx="107442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464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B10282A-DF42-4904-BDAD-7F7DC3B9A1FE}"/>
              </a:ext>
            </a:extLst>
          </p:cNvPr>
          <p:cNvGrpSpPr/>
          <p:nvPr/>
        </p:nvGrpSpPr>
        <p:grpSpPr>
          <a:xfrm>
            <a:off x="2764628" y="99564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FABD69B2-4D66-4450-8E9F-91B26BEF4728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54E51BC-5245-4EEF-A4E1-CD7D074097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4C51719D-9344-46D5-B980-0CD41F158E5D}"/>
              </a:ext>
            </a:extLst>
          </p:cNvPr>
          <p:cNvSpPr txBox="1"/>
          <p:nvPr/>
        </p:nvSpPr>
        <p:spPr>
          <a:xfrm>
            <a:off x="4112686" y="272750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22 - 2 =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7AFAC2-20FE-4B21-A7C5-22AA9584CF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30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DB0D715-E9CF-46E0-B8FB-8EBBD6188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2419350" y="1202768"/>
            <a:ext cx="5616774" cy="40386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3814630" y="258962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35 + 2 =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25411-D920-4E71-AED2-276B74C3AD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26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9DAF3C91-698F-4553-8EB9-63F3F4739605}"/>
              </a:ext>
            </a:extLst>
          </p:cNvPr>
          <p:cNvGrpSpPr/>
          <p:nvPr/>
        </p:nvGrpSpPr>
        <p:grpSpPr>
          <a:xfrm>
            <a:off x="2917028" y="10527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4D50D176-0F73-487F-BB81-38439C712B31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A8F3E7A-4C2E-4898-8E5F-34A700ABF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AC3337CD-AAA9-4B13-B89D-02DA82808E10}"/>
              </a:ext>
            </a:extLst>
          </p:cNvPr>
          <p:cNvSpPr txBox="1"/>
          <p:nvPr/>
        </p:nvSpPr>
        <p:spPr>
          <a:xfrm>
            <a:off x="4265086" y="27846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30 - 2 =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E6769D-190E-4670-B885-43FB039073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83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C6D768D-04F9-43CF-BCF3-81D973DC6F29}"/>
              </a:ext>
            </a:extLst>
          </p:cNvPr>
          <p:cNvGrpSpPr/>
          <p:nvPr/>
        </p:nvGrpSpPr>
        <p:grpSpPr>
          <a:xfrm>
            <a:off x="2764628" y="103374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590F85FA-7555-4843-88AB-9EF1EE08B142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AA934E6-0BA2-4585-936A-8E27DF9B1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1589F70A-F79C-4DC9-95F4-353CBA322AD3}"/>
              </a:ext>
            </a:extLst>
          </p:cNvPr>
          <p:cNvSpPr txBox="1"/>
          <p:nvPr/>
        </p:nvSpPr>
        <p:spPr>
          <a:xfrm>
            <a:off x="3986080" y="295157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25 - 2 =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7D2113-177F-4D5C-8869-372EDD8E58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09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2647950" y="1145618"/>
            <a:ext cx="5616774" cy="40386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4169836" y="234650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50 + 2 =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88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4FF5448A-59B0-43DD-B2A1-992A6F5AEE85}"/>
              </a:ext>
            </a:extLst>
          </p:cNvPr>
          <p:cNvGrpSpPr/>
          <p:nvPr/>
        </p:nvGrpSpPr>
        <p:grpSpPr>
          <a:xfrm>
            <a:off x="2859878" y="110994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7B30EC80-2421-4D2A-8E43-56B93195137C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5C4CDF5-76F5-482D-9B19-10DE97F5C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DB4DA948-973F-4DD6-AAA4-BA8848879ED1}"/>
              </a:ext>
            </a:extLst>
          </p:cNvPr>
          <p:cNvSpPr txBox="1"/>
          <p:nvPr/>
        </p:nvSpPr>
        <p:spPr>
          <a:xfrm>
            <a:off x="4207936" y="284180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31 - 2 =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4C4E44-3B72-4A0A-85B5-DFD1ADCB62F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42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DB0D715-E9CF-46E0-B8FB-8EBBD6188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2609850" y="1240868"/>
            <a:ext cx="5616774" cy="40386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4005130" y="262772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54 + 2 =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25411-D920-4E71-AED2-276B74C3AD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2838450" y="1088468"/>
            <a:ext cx="5616774" cy="40386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4360336" y="22893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18 + 2 =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33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9AAC751-266E-44C5-B4D9-7FC7DF2CCA77}"/>
              </a:ext>
            </a:extLst>
          </p:cNvPr>
          <p:cNvGrpSpPr/>
          <p:nvPr/>
        </p:nvGrpSpPr>
        <p:grpSpPr>
          <a:xfrm>
            <a:off x="2917028" y="99564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D43C0F6B-DF5F-4E50-8DB2-4D4A1A326735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5256355D-2EBE-4C48-9950-761E8DA91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EA6C15CD-B70F-4389-8AB9-B34D827FC5AB}"/>
              </a:ext>
            </a:extLst>
          </p:cNvPr>
          <p:cNvSpPr txBox="1"/>
          <p:nvPr/>
        </p:nvSpPr>
        <p:spPr>
          <a:xfrm>
            <a:off x="4138480" y="2835988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54 - 2 =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1CDA2D-2ED0-4826-B585-22751D54563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1B308D44-2C94-4E8A-ABAE-60487EA21B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330582" y="2101433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46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9578633" y="2827494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9578633" y="2827494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0226633" y="2827494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696151" y="2101433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48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FF534-4F99-4EC8-B84B-3EB6050AB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83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7.40741E-7 L 0.05312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0.05313 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4396048-53A6-4F8C-94AF-C1E7984BD98F}"/>
              </a:ext>
            </a:extLst>
          </p:cNvPr>
          <p:cNvGrpSpPr/>
          <p:nvPr/>
        </p:nvGrpSpPr>
        <p:grpSpPr>
          <a:xfrm>
            <a:off x="2993228" y="110994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5679481B-ECA5-4052-B417-46D28A38E514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D4F2312-26E9-4957-AD28-7863C409D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CDE5766F-3AC8-4173-A5E6-56470BC1463A}"/>
              </a:ext>
            </a:extLst>
          </p:cNvPr>
          <p:cNvSpPr txBox="1"/>
          <p:nvPr/>
        </p:nvSpPr>
        <p:spPr>
          <a:xfrm>
            <a:off x="4341286" y="284180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51 - 2 =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17D57C-F4DD-433C-A348-FD5CA9FDA1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86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6104757-2204-4305-8586-8442EA9194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590550" y="-428046"/>
            <a:ext cx="10420350" cy="74924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77095B4-CFFA-4833-84BC-8977F6B47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0" y="13890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115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Ajouter 2</a:t>
            </a:r>
            <a:br>
              <a:rPr lang="fr-FR" sz="115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fr-FR" sz="7300" dirty="0">
                <a:ln w="28575"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correction</a:t>
            </a:r>
            <a:endParaRPr lang="fr-FR" sz="11500" dirty="0">
              <a:ln w="28575">
                <a:solidFill>
                  <a:srgbClr val="7030A0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2BDF17-944F-4BB8-AEC5-CA236EB643C5}"/>
              </a:ext>
            </a:extLst>
          </p:cNvPr>
          <p:cNvSpPr/>
          <p:nvPr/>
        </p:nvSpPr>
        <p:spPr>
          <a:xfrm>
            <a:off x="495300" y="0"/>
            <a:ext cx="107442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984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B10282A-DF42-4904-BDAD-7F7DC3B9A1FE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FABD69B2-4D66-4450-8E9F-91B26BEF4728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54E51BC-5245-4EEF-A4E1-CD7D074097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CFADD956-42F6-4781-95B5-51A2B41FE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C51719D-9344-46D5-B980-0CD41F158E5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22 - 2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BA37D1A9-7F64-4F73-A2CA-8A85EB7C5B3E}"/>
              </a:ext>
            </a:extLst>
          </p:cNvPr>
          <p:cNvSpPr/>
          <p:nvPr/>
        </p:nvSpPr>
        <p:spPr>
          <a:xfrm>
            <a:off x="7005901" y="15003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111BF698-4983-4A2D-86E6-2D6F1BC10DD3}"/>
              </a:ext>
            </a:extLst>
          </p:cNvPr>
          <p:cNvSpPr/>
          <p:nvPr/>
        </p:nvSpPr>
        <p:spPr>
          <a:xfrm>
            <a:off x="7005901" y="15003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56EC7BFC-4EB1-4369-9E34-1B8FCB403698}"/>
              </a:ext>
            </a:extLst>
          </p:cNvPr>
          <p:cNvSpPr/>
          <p:nvPr/>
        </p:nvSpPr>
        <p:spPr>
          <a:xfrm>
            <a:off x="6381273" y="150035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EE0909E-E8DB-4FD2-BB9B-9B82BA5F45DB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7AFAC2-20FE-4B21-A7C5-22AA9584CF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8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11111E-6 L -0.05312 0.005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05117 0.0030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DB0D715-E9CF-46E0-B8FB-8EBBD6188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395280" y="213242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35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8834706" y="221109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8834706" y="221109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9482706" y="221109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760849" y="2132429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37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25411-D920-4E71-AED2-276B74C3AD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68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0.05313 0.00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05312 0.00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9DAF3C91-698F-4553-8EB9-63F3F4739605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4D50D176-0F73-487F-BB81-38439C712B31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A8F3E7A-4C2E-4898-8E5F-34A700ABF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E0EF3263-9A40-4F88-871E-1472F31AC1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C3337CD-AAA9-4B13-B89D-02DA82808E10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30 - 2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C84E8DA2-D080-472D-A6B1-00960ADC59E9}"/>
              </a:ext>
            </a:extLst>
          </p:cNvPr>
          <p:cNvSpPr/>
          <p:nvPr/>
        </p:nvSpPr>
        <p:spPr>
          <a:xfrm>
            <a:off x="5723215" y="217094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571A4072-CB53-4DBD-8FFC-7FFE258EDB9C}"/>
              </a:ext>
            </a:extLst>
          </p:cNvPr>
          <p:cNvSpPr/>
          <p:nvPr/>
        </p:nvSpPr>
        <p:spPr>
          <a:xfrm>
            <a:off x="5723215" y="217094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452BF706-29F0-4147-8975-D922444C6FF4}"/>
              </a:ext>
            </a:extLst>
          </p:cNvPr>
          <p:cNvSpPr/>
          <p:nvPr/>
        </p:nvSpPr>
        <p:spPr>
          <a:xfrm>
            <a:off x="11495874" y="152294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9B2D6D3-674D-4D33-8A77-E784707C5086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E6769D-190E-4670-B885-43FB039073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96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0787 L -0.00468 0.0081 C -0.00286 0.00486 -0.00052 0.00254 0.00105 -0.00093 C 0.00925 -0.01968 0.00052 -0.00811 0.00677 -0.01575 C 0.00795 -0.01528 0.00899 -0.01366 0.01003 -0.01436 C 0.01107 -0.01482 0.01133 -0.01713 0.01172 -0.01875 C 0.01237 -0.02107 0.01276 -0.02362 0.01342 -0.02593 C 0.01433 -0.0294 0.01615 -0.03426 0.01745 -0.03774 C 0.01888 -0.03727 0.02058 -0.03797 0.02162 -0.03635 C 0.02279 -0.0345 0.02266 -0.03125 0.02331 -0.02894 C 0.0237 -0.02732 0.02435 -0.02593 0.02487 -0.02454 C 0.02631 -0.02547 0.02787 -0.0257 0.02904 -0.02755 C 0.03073 -0.02987 0.03164 -0.03357 0.03321 -0.03635 C 0.03568 -0.04075 0.03607 -0.04051 0.03894 -0.04213 C 0.03972 -0.04075 0.04076 -0.03936 0.04141 -0.03774 C 0.04271 -0.0345 0.0431 -0.0301 0.04467 -0.02755 C 0.04571 -0.0257 0.0474 -0.02639 0.04883 -0.02593 C 0.05274 -0.03658 0.05508 -0.04468 0.0612 -0.05232 C 0.06237 -0.05371 0.06394 -0.05325 0.06537 -0.05371 C 0.06641 -0.05186 0.06771 -0.05024 0.06862 -0.04792 C 0.0698 -0.04491 0.0694 -0.04005 0.0711 -0.03774 C 0.07266 -0.03565 0.07487 -0.03681 0.07683 -0.03635 L 0.0875 -0.04352 C 0.0892 -0.04468 0.09102 -0.04815 0.09245 -0.04653 C 0.09414 -0.04468 0.09349 -0.03959 0.09414 -0.03635 C 0.09493 -0.03218 0.09584 -0.02848 0.09662 -0.02454 C 0.10052 -0.02801 0.10443 -0.03079 0.10821 -0.03473 C 0.12058 -0.04792 0.10899 -0.04075 0.12058 -0.04653 C 0.12136 -0.04491 0.12253 -0.04399 0.12305 -0.04213 C 0.12878 -0.01875 0.12266 -0.02732 0.12878 -0.02014 C 0.13672 -0.02292 0.13073 -0.01991 0.14193 -0.03195 C 0.14545 -0.03542 0.14675 -0.03542 0.15105 -0.03774 C 0.15274 -0.03681 0.15469 -0.03704 0.15599 -0.03473 C 0.15717 -0.03264 0.15599 -0.02662 0.15769 -0.02593 C 0.16068 -0.02477 0.16368 -0.02894 0.16667 -0.03033 C 0.1694 -0.03334 0.17214 -0.03658 0.17487 -0.03912 C 0.17618 -0.04051 0.17761 -0.04283 0.17904 -0.04213 C 0.18073 -0.04121 0.18125 -0.03727 0.1823 -0.03473 C 0.18894 -0.03866 0.19558 -0.04213 0.20209 -0.04653 C 0.20391 -0.04769 0.20547 -0.05255 0.20703 -0.05093 C 0.21029 -0.04769 0.21368 -0.03473 0.21368 -0.0345 C 0.21537 -0.03519 0.21732 -0.03426 0.21862 -0.03635 C 0.22058 -0.03912 0.22123 -0.04422 0.22279 -0.04792 C 0.22344 -0.04954 0.22435 -0.05093 0.22526 -0.05232 C 0.22631 -0.04792 0.22735 -0.04352 0.22852 -0.03912 C 0.22904 -0.03727 0.22891 -0.0338 0.23021 -0.03334 C 0.23217 -0.03241 0.23399 -0.03496 0.23594 -0.03635 C 0.23998 -0.03889 0.23828 -0.03889 0.24167 -0.04213 C 0.2444 -0.04468 0.24714 -0.047 0.24987 -0.04931 C 0.25378 -0.04607 0.25821 -0.04399 0.26146 -0.03912 C 0.27188 -0.02408 0.25703 -0.03149 0.2681 -0.02755 L 0.278 -0.03912 C 0.2793 -0.04075 0.28073 -0.04491 0.28203 -0.04352 C 0.28451 -0.04098 0.28477 -0.03473 0.2862 -0.03033 C 0.28855 -0.02362 0.28776 -0.025 0.29115 -0.02315 C 0.29284 -0.025 0.29467 -0.02662 0.2961 -0.02894 C 0.30235 -0.03866 0.28894 -0.02755 0.30352 -0.04075 C 0.30534 -0.04213 0.3073 -0.0426 0.30925 -0.04352 C 0.31198 -0.04075 0.31511 -0.03866 0.31758 -0.03473 C 0.32422 -0.02385 0.31459 -0.02454 0.32578 -0.02755 C 0.32683 -0.02963 0.33425 -0.0463 0.33646 -0.04653 C 0.33881 -0.04676 0.34037 -0.04167 0.34219 -0.03912 C 0.34284 -0.03774 0.34336 -0.03635 0.34388 -0.03473 C 0.34714 -0.02454 0.34349 -0.02825 0.35378 -0.03195 C 0.36472 -0.04422 0.35938 -0.04051 0.3694 -0.04491 C 0.3711 -0.04399 0.37318 -0.04422 0.37435 -0.04213 C 0.37565 -0.03982 0.37526 -0.03612 0.37605 -0.03334 C 0.3767 -0.03079 0.37735 -0.02778 0.37852 -0.02593 C 0.37943 -0.02477 0.38073 -0.025 0.38177 -0.02454 C 0.40092 -0.05 0.3918 -0.0507 0.40743 -0.04075 C 0.41068 -0.03311 0.41029 -0.0294 0.41641 -0.03635 C 0.42058 -0.04075 0.428 -0.05232 0.428 -0.05209 C 0.42904 -0.05 0.43034 -0.04769 0.43125 -0.04491 C 0.43177 -0.04375 0.43125 -0.04098 0.43203 -0.04075 C 0.4336 -0.04028 0.4349 -0.0426 0.4362 -0.04352 C 0.43633 -0.04422 0.43998 -0.05903 0.44193 -0.05811 C 0.44401 -0.05741 0.44453 -0.05186 0.4461 -0.04931 C 0.44675 -0.04838 0.44779 -0.04838 0.44857 -0.04792 C 0.44935 -0.05 0.45039 -0.05162 0.45105 -0.05371 C 0.46016 -0.08218 0.45196 -0.05996 0.45677 -0.07292 C 0.45769 -0.072 0.4586 -0.0713 0.45925 -0.06991 C 0.46094 -0.06713 0.46107 -0.06482 0.46172 -0.06112 C 0.46745 -0.06621 0.46394 -0.06135 0.46667 -0.0757 L 0.46836 -0.0845 C 0.46914 -0.08403 0.47006 -0.08264 0.47084 -0.08311 C 0.47201 -0.08403 0.47292 -0.09005 0.47331 -0.0919 C 0.47605 -0.08704 0.47565 -0.08519 0.47657 -0.0919 C 0.4767 -0.09237 0.47657 -0.09283 0.47657 -0.09329 L 0.47657 -0.09306 L 0.47657 -0.09329 " pathEditMode="relative" rAng="0" ptsTypes="AAAAAAAAAAAAAAAAAAAAAAAAAAAAAAAAAAAAAAAAAAAAAAAAAAAAAAAAAAAAAAAAAAAAAAAAAAAAAAAAAAAAAAAAAA">
                                      <p:cBhvr>
                                        <p:cTn id="2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-0.05026 0.001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C6D768D-04F9-43CF-BCF3-81D973DC6F29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590F85FA-7555-4843-88AB-9EF1EE08B142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AA934E6-0BA2-4585-936A-8E27DF9B1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280534C5-BE62-411B-9030-BF3AEBA45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589F70A-F79C-4DC9-95F4-353CBA322AD3}"/>
              </a:ext>
            </a:extLst>
          </p:cNvPr>
          <p:cNvSpPr txBox="1"/>
          <p:nvPr/>
        </p:nvSpPr>
        <p:spPr>
          <a:xfrm>
            <a:off x="1395280" y="213242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25 - 2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6D1F18AA-34C2-4EF1-8823-FB9C5221E9FF}"/>
              </a:ext>
            </a:extLst>
          </p:cNvPr>
          <p:cNvSpPr/>
          <p:nvPr/>
        </p:nvSpPr>
        <p:spPr>
          <a:xfrm>
            <a:off x="8820288" y="1511968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874574E1-D082-47B0-9892-207FC5F7BD90}"/>
              </a:ext>
            </a:extLst>
          </p:cNvPr>
          <p:cNvSpPr/>
          <p:nvPr/>
        </p:nvSpPr>
        <p:spPr>
          <a:xfrm>
            <a:off x="8820288" y="1511968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C573FBF6-09A9-46E6-A3C9-05CBDF873B60}"/>
              </a:ext>
            </a:extLst>
          </p:cNvPr>
          <p:cNvSpPr/>
          <p:nvPr/>
        </p:nvSpPr>
        <p:spPr>
          <a:xfrm>
            <a:off x="8231619" y="1511968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AB94B6B-0829-46C5-91BF-31533D00D8B6}"/>
              </a:ext>
            </a:extLst>
          </p:cNvPr>
          <p:cNvSpPr txBox="1"/>
          <p:nvPr/>
        </p:nvSpPr>
        <p:spPr>
          <a:xfrm>
            <a:off x="3760849" y="2132429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7D2113-177F-4D5C-8869-372EDD8E58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83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-0.05312 -0.000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-0.05429 4.07407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50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5709901" y="347030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5709901" y="347030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6357901" y="347030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52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17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85185E-6 L 0.05313 0.00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85185E-6 L 0.05312 0.00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4FF5448A-59B0-43DD-B2A1-992A6F5AEE85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7B30EC80-2421-4D2A-8E43-56B93195137C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5C4CDF5-76F5-482D-9B19-10DE97F5C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8B897687-2BDF-4658-A0D9-B3F6E05AC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B4DA948-973F-4DD6-AAA4-BA8848879ED1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31 - 2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9BF097BE-23BA-4445-9F44-49BC36CB4615}"/>
              </a:ext>
            </a:extLst>
          </p:cNvPr>
          <p:cNvSpPr/>
          <p:nvPr/>
        </p:nvSpPr>
        <p:spPr>
          <a:xfrm>
            <a:off x="6376951" y="212653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5E066CF5-7A98-4C8D-9E0C-B6957EE616BC}"/>
              </a:ext>
            </a:extLst>
          </p:cNvPr>
          <p:cNvSpPr/>
          <p:nvPr/>
        </p:nvSpPr>
        <p:spPr>
          <a:xfrm>
            <a:off x="5701304" y="214521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7203482A-F71D-4251-847C-AE47D1BCC429}"/>
              </a:ext>
            </a:extLst>
          </p:cNvPr>
          <p:cNvSpPr/>
          <p:nvPr/>
        </p:nvSpPr>
        <p:spPr>
          <a:xfrm>
            <a:off x="6376951" y="212653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EAAC6BD-8ADC-4542-87BA-AD30D25E5FC7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4C4E44-3B72-4A0A-85B5-DFD1ADCB62F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3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L -0.05313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0787 L -0.00469 0.0081 C -0.00286 0.00486 -0.00052 0.00255 0.00104 -0.00092 C 0.00925 -0.01967 0.00052 -0.0081 0.00677 -0.01574 C 0.00794 -0.01528 0.00899 -0.01366 0.01003 -0.01435 C 0.01107 -0.01481 0.01133 -0.01713 0.01172 -0.01875 C 0.01237 -0.02106 0.01276 -0.02361 0.01341 -0.02592 C 0.01432 -0.0294 0.01615 -0.03426 0.01745 -0.03773 C 0.01888 -0.03727 0.02057 -0.03796 0.02162 -0.03634 C 0.02279 -0.03449 0.02266 -0.03125 0.02331 -0.02893 C 0.0237 -0.02731 0.02435 -0.02592 0.02487 -0.02454 C 0.0263 -0.02546 0.02787 -0.02569 0.02904 -0.02754 C 0.03073 -0.02986 0.03164 -0.03356 0.0332 -0.03634 C 0.03568 -0.04074 0.03607 -0.04051 0.03893 -0.04213 C 0.03971 -0.04074 0.04076 -0.03935 0.04141 -0.03773 C 0.04271 -0.03449 0.0431 -0.03009 0.04466 -0.02754 C 0.0457 -0.02569 0.0474 -0.02639 0.04883 -0.02592 C 0.05274 -0.03657 0.05508 -0.04467 0.0612 -0.05231 C 0.06237 -0.0537 0.06393 -0.05324 0.06537 -0.0537 C 0.06641 -0.05185 0.06771 -0.05023 0.06862 -0.04792 C 0.06979 -0.04491 0.0694 -0.04004 0.07109 -0.03773 C 0.07266 -0.03565 0.07487 -0.0368 0.07682 -0.03634 L 0.0875 -0.04352 C 0.08919 -0.04467 0.09102 -0.04815 0.09245 -0.04653 C 0.09414 -0.04467 0.09349 -0.03958 0.09414 -0.03634 C 0.09492 -0.03217 0.09583 -0.02847 0.09662 -0.02454 C 0.10052 -0.02801 0.10443 -0.03079 0.1082 -0.03472 C 0.12057 -0.04792 0.10899 -0.04074 0.12057 -0.04653 C 0.12135 -0.04491 0.12253 -0.04398 0.12305 -0.04213 C 0.12878 -0.01875 0.12266 -0.02731 0.12878 -0.02014 C 0.13672 -0.02292 0.13073 -0.01991 0.14193 -0.03194 C 0.14544 -0.03542 0.14675 -0.03542 0.15104 -0.03773 C 0.15274 -0.0368 0.15469 -0.03704 0.15599 -0.03472 C 0.15716 -0.03264 0.15599 -0.02662 0.15768 -0.02592 C 0.16068 -0.02477 0.16367 -0.02893 0.16667 -0.03032 C 0.1694 -0.03333 0.17214 -0.03657 0.17487 -0.03912 C 0.17617 -0.04051 0.1776 -0.04282 0.17904 -0.04213 C 0.18073 -0.0412 0.18125 -0.03727 0.18229 -0.03472 C 0.18893 -0.03866 0.19557 -0.04213 0.20208 -0.04653 C 0.20391 -0.04768 0.20547 -0.05254 0.20703 -0.05092 C 0.21029 -0.04768 0.21367 -0.03472 0.21367 -0.03449 C 0.21537 -0.03518 0.21732 -0.03426 0.21862 -0.03634 C 0.22057 -0.03912 0.22122 -0.04421 0.22279 -0.04792 C 0.22344 -0.04954 0.22435 -0.05092 0.22526 -0.05231 C 0.2263 -0.04792 0.22734 -0.04352 0.22852 -0.03912 C 0.22904 -0.03727 0.22891 -0.03379 0.23021 -0.03333 C 0.23216 -0.03241 0.23399 -0.03495 0.23594 -0.03634 C 0.23997 -0.03889 0.23828 -0.03889 0.24167 -0.04213 C 0.2444 -0.04467 0.24714 -0.04699 0.24987 -0.0493 C 0.25378 -0.04606 0.2582 -0.04398 0.26146 -0.03912 C 0.27188 -0.02407 0.25703 -0.03148 0.2681 -0.02754 L 0.278 -0.03912 C 0.2793 -0.04074 0.28073 -0.04491 0.28203 -0.04352 C 0.28451 -0.04097 0.28477 -0.03472 0.2862 -0.03032 C 0.28854 -0.02361 0.28776 -0.025 0.29115 -0.02315 C 0.29284 -0.025 0.29466 -0.02662 0.29609 -0.02893 C 0.30234 -0.03866 0.28893 -0.02754 0.30352 -0.04074 C 0.30534 -0.04213 0.30729 -0.04259 0.30925 -0.04352 C 0.31198 -0.04074 0.3151 -0.03866 0.31758 -0.03472 C 0.32422 -0.02384 0.31458 -0.02454 0.32578 -0.02754 C 0.32682 -0.02963 0.33425 -0.04629 0.33646 -0.04653 C 0.3388 -0.04676 0.34037 -0.04167 0.34219 -0.03912 C 0.34284 -0.03773 0.34336 -0.03634 0.34388 -0.03472 C 0.34714 -0.02454 0.34349 -0.02824 0.35378 -0.03194 C 0.36471 -0.04421 0.35938 -0.04051 0.3694 -0.04491 C 0.37109 -0.04398 0.37318 -0.04421 0.37435 -0.04213 C 0.37565 -0.03981 0.37526 -0.03611 0.37604 -0.03333 C 0.37669 -0.03079 0.37734 -0.02778 0.37852 -0.02592 C 0.37943 -0.02477 0.38073 -0.025 0.38177 -0.02454 C 0.40091 -0.05 0.3918 -0.05069 0.40742 -0.04074 C 0.41068 -0.0331 0.41029 -0.0294 0.41641 -0.03634 C 0.42057 -0.04074 0.428 -0.05231 0.428 -0.05208 C 0.42904 -0.05 0.43034 -0.04768 0.43125 -0.04491 C 0.43177 -0.04375 0.43125 -0.04097 0.43203 -0.04074 C 0.43359 -0.04028 0.4349 -0.04259 0.4362 -0.04352 C 0.43633 -0.04421 0.43997 -0.05903 0.44193 -0.0581 C 0.44401 -0.05741 0.44453 -0.05185 0.44609 -0.0493 C 0.44675 -0.04838 0.44779 -0.04838 0.44857 -0.04792 C 0.44935 -0.05 0.45039 -0.05162 0.45104 -0.0537 C 0.46016 -0.08217 0.45195 -0.05995 0.45677 -0.07292 C 0.45768 -0.07199 0.45859 -0.07129 0.45925 -0.06991 C 0.46094 -0.06713 0.46107 -0.06481 0.46172 -0.06111 C 0.46745 -0.0662 0.46393 -0.06134 0.46667 -0.07569 L 0.46836 -0.08449 C 0.46914 -0.08403 0.47005 -0.08264 0.47083 -0.0831 C 0.47201 -0.08403 0.47292 -0.09004 0.47331 -0.0919 C 0.47604 -0.08704 0.47565 -0.08518 0.47656 -0.0919 C 0.47669 -0.09236 0.47656 -0.09282 0.47656 -0.09329 L 0.47656 -0.09305 L 0.47656 -0.09329 " pathEditMode="relative" rAng="0" ptsTypes="AAAAAAAAAAAAAAAAAAAAAAAAAAAAAAAAAAAAAAAAAAAAAAAAAAAAAAAAAAAAAAAAAAAAAAAAAAAAAAAAAAAAAAAAAA">
                                      <p:cBhvr>
                                        <p:cTn id="3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DB0D715-E9CF-46E0-B8FB-8EBBD6188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395280" y="213242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54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8193360" y="346592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8193360" y="346592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8841360" y="346592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760849" y="2132429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56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25411-D920-4E71-AED2-276B74C3AD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81481E-6 L 0.05312 0.000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0.05313 0.0006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96D0D3-80E6-4E5C-B84D-5763F5D7DF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18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10843242" y="89326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10843242" y="89326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11515864" y="860333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5BC3F-EA4B-4A45-A6CD-95A40A891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08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0.05312 0.000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C 0.003 0.00139 0.00586 0.00324 0.00886 0.00416 C 0.02383 0.00902 0.01628 0.00139 0.02409 0.01064 C 0.02461 0.01319 0.02539 0.01504 0.02539 0.01782 C 0.02539 0.03171 0.02631 0.04004 0.02162 0.0493 C 0.01914 0.05393 0.01394 0.06273 0.01394 0.06296 C 0.00547 0.0618 -0.00299 0.06157 -0.01145 0.06064 C -0.01406 0.05995 -0.01653 0.05856 -0.01914 0.05833 C -0.02369 0.05717 -0.02838 0.05671 -0.03307 0.05578 C -0.04192 0.05671 -0.05104 0.05555 -0.05976 0.05833 C -0.06158 0.05856 -0.06224 0.06273 -0.06354 0.06481 C -0.06523 0.06736 -0.06692 0.06967 -0.06862 0.07176 C -0.06992 0.07314 -0.07109 0.075 -0.07252 0.07615 C -0.07487 0.07801 -0.08346 0.08032 -0.08515 0.08078 C -0.09362 0.07986 -0.10221 0.08055 -0.11067 0.0787 C -0.11289 0.07801 -0.11497 0.07592 -0.11692 0.07384 C -0.12044 0.07129 -0.12382 0.06782 -0.12721 0.06481 C -0.1289 0.06365 -0.13046 0.06134 -0.13229 0.06064 C -0.13359 0.05972 -0.13476 0.05926 -0.13606 0.05833 C -0.14244 0.05879 -0.14895 0.0581 -0.15507 0.06064 C -0.1569 0.06134 -0.15781 0.06481 -0.15898 0.06736 C -0.16067 0.07083 -0.16224 0.07476 -0.16406 0.0787 C -0.17005 0.09074 -0.1677 0.08703 -0.17669 0.08981 C -0.18476 0.08819 -0.19283 0.08703 -0.20091 0.08518 C -0.2026 0.08495 -0.20429 0.08402 -0.20599 0.08287 C -0.20898 0.08101 -0.21198 0.07893 -0.21484 0.07615 C -0.21796 0.07338 -0.2207 0.07014 -0.22382 0.06736 C -0.225 0.06597 -0.22643 0.06597 -0.2276 0.06481 C -0.2332 0.05995 -0.24414 0.0493 -0.24414 0.04953 C -0.2457 0.04537 -0.247 0.04074 -0.24921 0.03773 C -0.25273 0.0331 -0.26106 0.02777 -0.26575 0.0243 C -0.26953 0.02523 -0.27356 0.02476 -0.27721 0.02685 C -0.27916 0.02777 -0.28073 0.03101 -0.28229 0.03333 C -0.28489 0.0375 -0.28776 0.04189 -0.28971 0.04676 C -0.29479 0.05833 -0.29205 0.05347 -0.29752 0.06273 C -0.31145 0.0618 -0.32552 0.06273 -0.33945 0.06064 C -0.34349 0.05972 -0.34713 0.05578 -0.35091 0.0537 C -0.3539 0.05208 -0.3569 0.05069 -0.35963 0.0493 C -0.36093 0.04676 -0.36198 0.04421 -0.36367 0.04236 C -0.36653 0.03889 -0.37408 0.03333 -0.3776 0.03125 C -0.38138 0.0287 -0.38906 0.0243 -0.38906 0.02476 C -0.39414 0.02662 -0.39453 0.02476 -0.39661 0.03333 C -0.39778 0.03773 -0.39687 0.0449 -0.39921 0.04676 C -0.40091 0.04838 -0.4026 0.05023 -0.40429 0.05139 C -0.41627 0.04976 -0.42304 0.05185 -0.43346 0.04236 C -0.43515 0.04074 -0.43685 0.03889 -0.43854 0.03773 C -0.44192 0.03588 -0.44869 0.03333 -0.44869 0.03379 C -0.4526 0.03426 -0.45664 0.03264 -0.46028 0.03564 C -0.46171 0.03703 -0.46067 0.04189 -0.46145 0.0449 C -0.46211 0.04722 -0.46341 0.04907 -0.46406 0.05139 C -0.4664 0.06018 -0.46406 0.05694 -0.4664 0.06736 C -0.46705 0.0699 -0.4681 0.07176 -0.46914 0.07384 C -0.46979 0.0787 -0.47213 0.08588 -0.47291 0.09583 " pathEditMode="relative" rAng="0" ptsTypes="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7">
            <a:extLst>
              <a:ext uri="{FF2B5EF4-FFF2-40B4-BE49-F238E27FC236}">
                <a16:creationId xmlns:a16="http://schemas.microsoft.com/office/drawing/2014/main" id="{2B5E74B0-CC15-4D7E-8AAF-0D6FF63292ED}"/>
              </a:ext>
            </a:extLst>
          </p:cNvPr>
          <p:cNvSpPr/>
          <p:nvPr/>
        </p:nvSpPr>
        <p:spPr>
          <a:xfrm>
            <a:off x="183877" y="1348696"/>
            <a:ext cx="5183387" cy="3178296"/>
          </a:xfrm>
          <a:custGeom>
            <a:avLst/>
            <a:gdLst>
              <a:gd name="connsiteX0" fmla="*/ 0 w 8801056"/>
              <a:gd name="connsiteY0" fmla="*/ 848546 h 5091175"/>
              <a:gd name="connsiteX1" fmla="*/ 848546 w 8801056"/>
              <a:gd name="connsiteY1" fmla="*/ 0 h 5091175"/>
              <a:gd name="connsiteX2" fmla="*/ 7952510 w 8801056"/>
              <a:gd name="connsiteY2" fmla="*/ 0 h 5091175"/>
              <a:gd name="connsiteX3" fmla="*/ 8801056 w 8801056"/>
              <a:gd name="connsiteY3" fmla="*/ 848546 h 5091175"/>
              <a:gd name="connsiteX4" fmla="*/ 8801056 w 8801056"/>
              <a:gd name="connsiteY4" fmla="*/ 4242629 h 5091175"/>
              <a:gd name="connsiteX5" fmla="*/ 7952510 w 8801056"/>
              <a:gd name="connsiteY5" fmla="*/ 5091175 h 5091175"/>
              <a:gd name="connsiteX6" fmla="*/ 848546 w 8801056"/>
              <a:gd name="connsiteY6" fmla="*/ 5091175 h 5091175"/>
              <a:gd name="connsiteX7" fmla="*/ 0 w 8801056"/>
              <a:gd name="connsiteY7" fmla="*/ 4242629 h 5091175"/>
              <a:gd name="connsiteX8" fmla="*/ 0 w 8801056"/>
              <a:gd name="connsiteY8" fmla="*/ 848546 h 5091175"/>
              <a:gd name="connsiteX0" fmla="*/ 0 w 8820106"/>
              <a:gd name="connsiteY0" fmla="*/ 562796 h 5091175"/>
              <a:gd name="connsiteX1" fmla="*/ 867596 w 8820106"/>
              <a:gd name="connsiteY1" fmla="*/ 0 h 5091175"/>
              <a:gd name="connsiteX2" fmla="*/ 7971560 w 8820106"/>
              <a:gd name="connsiteY2" fmla="*/ 0 h 5091175"/>
              <a:gd name="connsiteX3" fmla="*/ 8820106 w 8820106"/>
              <a:gd name="connsiteY3" fmla="*/ 848546 h 5091175"/>
              <a:gd name="connsiteX4" fmla="*/ 8820106 w 8820106"/>
              <a:gd name="connsiteY4" fmla="*/ 4242629 h 5091175"/>
              <a:gd name="connsiteX5" fmla="*/ 7971560 w 8820106"/>
              <a:gd name="connsiteY5" fmla="*/ 5091175 h 5091175"/>
              <a:gd name="connsiteX6" fmla="*/ 867596 w 8820106"/>
              <a:gd name="connsiteY6" fmla="*/ 5091175 h 5091175"/>
              <a:gd name="connsiteX7" fmla="*/ 19050 w 8820106"/>
              <a:gd name="connsiteY7" fmla="*/ 4242629 h 5091175"/>
              <a:gd name="connsiteX8" fmla="*/ 0 w 8820106"/>
              <a:gd name="connsiteY8" fmla="*/ 562796 h 5091175"/>
              <a:gd name="connsiteX0" fmla="*/ 0 w 8820106"/>
              <a:gd name="connsiteY0" fmla="*/ 562796 h 5091175"/>
              <a:gd name="connsiteX1" fmla="*/ 543746 w 8820106"/>
              <a:gd name="connsiteY1" fmla="*/ 38100 h 5091175"/>
              <a:gd name="connsiteX2" fmla="*/ 7971560 w 8820106"/>
              <a:gd name="connsiteY2" fmla="*/ 0 h 5091175"/>
              <a:gd name="connsiteX3" fmla="*/ 8820106 w 8820106"/>
              <a:gd name="connsiteY3" fmla="*/ 848546 h 5091175"/>
              <a:gd name="connsiteX4" fmla="*/ 8820106 w 8820106"/>
              <a:gd name="connsiteY4" fmla="*/ 4242629 h 5091175"/>
              <a:gd name="connsiteX5" fmla="*/ 7971560 w 8820106"/>
              <a:gd name="connsiteY5" fmla="*/ 5091175 h 5091175"/>
              <a:gd name="connsiteX6" fmla="*/ 867596 w 8820106"/>
              <a:gd name="connsiteY6" fmla="*/ 5091175 h 5091175"/>
              <a:gd name="connsiteX7" fmla="*/ 19050 w 8820106"/>
              <a:gd name="connsiteY7" fmla="*/ 4242629 h 5091175"/>
              <a:gd name="connsiteX8" fmla="*/ 0 w 8820106"/>
              <a:gd name="connsiteY8" fmla="*/ 562796 h 5091175"/>
              <a:gd name="connsiteX0" fmla="*/ 0 w 8820106"/>
              <a:gd name="connsiteY0" fmla="*/ 562796 h 5091175"/>
              <a:gd name="connsiteX1" fmla="*/ 543746 w 8820106"/>
              <a:gd name="connsiteY1" fmla="*/ 38100 h 5091175"/>
              <a:gd name="connsiteX2" fmla="*/ 7971560 w 8820106"/>
              <a:gd name="connsiteY2" fmla="*/ 0 h 5091175"/>
              <a:gd name="connsiteX3" fmla="*/ 8820106 w 8820106"/>
              <a:gd name="connsiteY3" fmla="*/ 848546 h 5091175"/>
              <a:gd name="connsiteX4" fmla="*/ 8820106 w 8820106"/>
              <a:gd name="connsiteY4" fmla="*/ 4242629 h 5091175"/>
              <a:gd name="connsiteX5" fmla="*/ 7971560 w 8820106"/>
              <a:gd name="connsiteY5" fmla="*/ 5091175 h 5091175"/>
              <a:gd name="connsiteX6" fmla="*/ 867596 w 8820106"/>
              <a:gd name="connsiteY6" fmla="*/ 5091175 h 5091175"/>
              <a:gd name="connsiteX7" fmla="*/ 38100 w 8820106"/>
              <a:gd name="connsiteY7" fmla="*/ 4604579 h 5091175"/>
              <a:gd name="connsiteX8" fmla="*/ 0 w 8820106"/>
              <a:gd name="connsiteY8" fmla="*/ 562796 h 5091175"/>
              <a:gd name="connsiteX0" fmla="*/ 0 w 8820106"/>
              <a:gd name="connsiteY0" fmla="*/ 562796 h 5129275"/>
              <a:gd name="connsiteX1" fmla="*/ 543746 w 8820106"/>
              <a:gd name="connsiteY1" fmla="*/ 38100 h 5129275"/>
              <a:gd name="connsiteX2" fmla="*/ 7971560 w 8820106"/>
              <a:gd name="connsiteY2" fmla="*/ 0 h 5129275"/>
              <a:gd name="connsiteX3" fmla="*/ 8820106 w 8820106"/>
              <a:gd name="connsiteY3" fmla="*/ 848546 h 5129275"/>
              <a:gd name="connsiteX4" fmla="*/ 8820106 w 8820106"/>
              <a:gd name="connsiteY4" fmla="*/ 4242629 h 5129275"/>
              <a:gd name="connsiteX5" fmla="*/ 7971560 w 8820106"/>
              <a:gd name="connsiteY5" fmla="*/ 5091175 h 5129275"/>
              <a:gd name="connsiteX6" fmla="*/ 638996 w 8820106"/>
              <a:gd name="connsiteY6" fmla="*/ 5129275 h 5129275"/>
              <a:gd name="connsiteX7" fmla="*/ 38100 w 8820106"/>
              <a:gd name="connsiteY7" fmla="*/ 4604579 h 5129275"/>
              <a:gd name="connsiteX8" fmla="*/ 0 w 8820106"/>
              <a:gd name="connsiteY8" fmla="*/ 562796 h 5129275"/>
              <a:gd name="connsiteX0" fmla="*/ 0 w 8820106"/>
              <a:gd name="connsiteY0" fmla="*/ 562796 h 5131583"/>
              <a:gd name="connsiteX1" fmla="*/ 543746 w 8820106"/>
              <a:gd name="connsiteY1" fmla="*/ 38100 h 5131583"/>
              <a:gd name="connsiteX2" fmla="*/ 7971560 w 8820106"/>
              <a:gd name="connsiteY2" fmla="*/ 0 h 5131583"/>
              <a:gd name="connsiteX3" fmla="*/ 8820106 w 8820106"/>
              <a:gd name="connsiteY3" fmla="*/ 848546 h 5131583"/>
              <a:gd name="connsiteX4" fmla="*/ 8820106 w 8820106"/>
              <a:gd name="connsiteY4" fmla="*/ 4242629 h 5131583"/>
              <a:gd name="connsiteX5" fmla="*/ 7971560 w 8820106"/>
              <a:gd name="connsiteY5" fmla="*/ 5091175 h 5131583"/>
              <a:gd name="connsiteX6" fmla="*/ 638996 w 8820106"/>
              <a:gd name="connsiteY6" fmla="*/ 5129275 h 5131583"/>
              <a:gd name="connsiteX7" fmla="*/ 38100 w 8820106"/>
              <a:gd name="connsiteY7" fmla="*/ 4718879 h 5131583"/>
              <a:gd name="connsiteX8" fmla="*/ 0 w 8820106"/>
              <a:gd name="connsiteY8" fmla="*/ 562796 h 5131583"/>
              <a:gd name="connsiteX0" fmla="*/ 0 w 8820106"/>
              <a:gd name="connsiteY0" fmla="*/ 562796 h 5131583"/>
              <a:gd name="connsiteX1" fmla="*/ 543746 w 8820106"/>
              <a:gd name="connsiteY1" fmla="*/ 38100 h 5131583"/>
              <a:gd name="connsiteX2" fmla="*/ 7971560 w 8820106"/>
              <a:gd name="connsiteY2" fmla="*/ 0 h 5131583"/>
              <a:gd name="connsiteX3" fmla="*/ 8820106 w 8820106"/>
              <a:gd name="connsiteY3" fmla="*/ 848546 h 5131583"/>
              <a:gd name="connsiteX4" fmla="*/ 8820106 w 8820106"/>
              <a:gd name="connsiteY4" fmla="*/ 4242629 h 5131583"/>
              <a:gd name="connsiteX5" fmla="*/ 8295410 w 8820106"/>
              <a:gd name="connsiteY5" fmla="*/ 5091175 h 5131583"/>
              <a:gd name="connsiteX6" fmla="*/ 638996 w 8820106"/>
              <a:gd name="connsiteY6" fmla="*/ 5129275 h 5131583"/>
              <a:gd name="connsiteX7" fmla="*/ 38100 w 8820106"/>
              <a:gd name="connsiteY7" fmla="*/ 4718879 h 5131583"/>
              <a:gd name="connsiteX8" fmla="*/ 0 w 8820106"/>
              <a:gd name="connsiteY8" fmla="*/ 562796 h 5131583"/>
              <a:gd name="connsiteX0" fmla="*/ 0 w 8839156"/>
              <a:gd name="connsiteY0" fmla="*/ 562796 h 5131583"/>
              <a:gd name="connsiteX1" fmla="*/ 543746 w 8839156"/>
              <a:gd name="connsiteY1" fmla="*/ 38100 h 5131583"/>
              <a:gd name="connsiteX2" fmla="*/ 7971560 w 8839156"/>
              <a:gd name="connsiteY2" fmla="*/ 0 h 5131583"/>
              <a:gd name="connsiteX3" fmla="*/ 8820106 w 8839156"/>
              <a:gd name="connsiteY3" fmla="*/ 848546 h 5131583"/>
              <a:gd name="connsiteX4" fmla="*/ 8839156 w 8839156"/>
              <a:gd name="connsiteY4" fmla="*/ 4490279 h 5131583"/>
              <a:gd name="connsiteX5" fmla="*/ 8295410 w 8839156"/>
              <a:gd name="connsiteY5" fmla="*/ 5091175 h 5131583"/>
              <a:gd name="connsiteX6" fmla="*/ 638996 w 8839156"/>
              <a:gd name="connsiteY6" fmla="*/ 5129275 h 5131583"/>
              <a:gd name="connsiteX7" fmla="*/ 38100 w 8839156"/>
              <a:gd name="connsiteY7" fmla="*/ 4718879 h 5131583"/>
              <a:gd name="connsiteX8" fmla="*/ 0 w 8839156"/>
              <a:gd name="connsiteY8" fmla="*/ 562796 h 5131583"/>
              <a:gd name="connsiteX0" fmla="*/ 0 w 8839156"/>
              <a:gd name="connsiteY0" fmla="*/ 562796 h 5131583"/>
              <a:gd name="connsiteX1" fmla="*/ 543746 w 8839156"/>
              <a:gd name="connsiteY1" fmla="*/ 38100 h 5131583"/>
              <a:gd name="connsiteX2" fmla="*/ 7971560 w 8839156"/>
              <a:gd name="connsiteY2" fmla="*/ 0 h 5131583"/>
              <a:gd name="connsiteX3" fmla="*/ 8820106 w 8839156"/>
              <a:gd name="connsiteY3" fmla="*/ 581846 h 5131583"/>
              <a:gd name="connsiteX4" fmla="*/ 8839156 w 8839156"/>
              <a:gd name="connsiteY4" fmla="*/ 4490279 h 5131583"/>
              <a:gd name="connsiteX5" fmla="*/ 8295410 w 8839156"/>
              <a:gd name="connsiteY5" fmla="*/ 5091175 h 5131583"/>
              <a:gd name="connsiteX6" fmla="*/ 638996 w 8839156"/>
              <a:gd name="connsiteY6" fmla="*/ 5129275 h 5131583"/>
              <a:gd name="connsiteX7" fmla="*/ 38100 w 8839156"/>
              <a:gd name="connsiteY7" fmla="*/ 4718879 h 5131583"/>
              <a:gd name="connsiteX8" fmla="*/ 0 w 8839156"/>
              <a:gd name="connsiteY8" fmla="*/ 562796 h 5131583"/>
              <a:gd name="connsiteX0" fmla="*/ 0 w 8839156"/>
              <a:gd name="connsiteY0" fmla="*/ 543746 h 5112533"/>
              <a:gd name="connsiteX1" fmla="*/ 543746 w 8839156"/>
              <a:gd name="connsiteY1" fmla="*/ 19050 h 5112533"/>
              <a:gd name="connsiteX2" fmla="*/ 8314460 w 8839156"/>
              <a:gd name="connsiteY2" fmla="*/ 0 h 5112533"/>
              <a:gd name="connsiteX3" fmla="*/ 8820106 w 8839156"/>
              <a:gd name="connsiteY3" fmla="*/ 562796 h 5112533"/>
              <a:gd name="connsiteX4" fmla="*/ 8839156 w 8839156"/>
              <a:gd name="connsiteY4" fmla="*/ 4471229 h 5112533"/>
              <a:gd name="connsiteX5" fmla="*/ 8295410 w 8839156"/>
              <a:gd name="connsiteY5" fmla="*/ 5072125 h 5112533"/>
              <a:gd name="connsiteX6" fmla="*/ 638996 w 8839156"/>
              <a:gd name="connsiteY6" fmla="*/ 5110225 h 5112533"/>
              <a:gd name="connsiteX7" fmla="*/ 38100 w 8839156"/>
              <a:gd name="connsiteY7" fmla="*/ 4699829 h 5112533"/>
              <a:gd name="connsiteX8" fmla="*/ 0 w 8839156"/>
              <a:gd name="connsiteY8" fmla="*/ 543746 h 5112533"/>
              <a:gd name="connsiteX0" fmla="*/ 0 w 8839156"/>
              <a:gd name="connsiteY0" fmla="*/ 543746 h 5080303"/>
              <a:gd name="connsiteX1" fmla="*/ 543746 w 8839156"/>
              <a:gd name="connsiteY1" fmla="*/ 19050 h 5080303"/>
              <a:gd name="connsiteX2" fmla="*/ 8314460 w 8839156"/>
              <a:gd name="connsiteY2" fmla="*/ 0 h 5080303"/>
              <a:gd name="connsiteX3" fmla="*/ 8820106 w 8839156"/>
              <a:gd name="connsiteY3" fmla="*/ 562796 h 5080303"/>
              <a:gd name="connsiteX4" fmla="*/ 8839156 w 8839156"/>
              <a:gd name="connsiteY4" fmla="*/ 4471229 h 5080303"/>
              <a:gd name="connsiteX5" fmla="*/ 8295410 w 8839156"/>
              <a:gd name="connsiteY5" fmla="*/ 5072125 h 5080303"/>
              <a:gd name="connsiteX6" fmla="*/ 638996 w 8839156"/>
              <a:gd name="connsiteY6" fmla="*/ 5072125 h 5080303"/>
              <a:gd name="connsiteX7" fmla="*/ 38100 w 8839156"/>
              <a:gd name="connsiteY7" fmla="*/ 4699829 h 5080303"/>
              <a:gd name="connsiteX8" fmla="*/ 0 w 8839156"/>
              <a:gd name="connsiteY8" fmla="*/ 543746 h 508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9156" h="5080303">
                <a:moveTo>
                  <a:pt x="0" y="543746"/>
                </a:moveTo>
                <a:cubicBezTo>
                  <a:pt x="0" y="75107"/>
                  <a:pt x="75107" y="19050"/>
                  <a:pt x="543746" y="19050"/>
                </a:cubicBezTo>
                <a:lnTo>
                  <a:pt x="8314460" y="0"/>
                </a:lnTo>
                <a:cubicBezTo>
                  <a:pt x="8783099" y="0"/>
                  <a:pt x="8820106" y="94157"/>
                  <a:pt x="8820106" y="562796"/>
                </a:cubicBezTo>
                <a:lnTo>
                  <a:pt x="8839156" y="4471229"/>
                </a:lnTo>
                <a:cubicBezTo>
                  <a:pt x="8839156" y="4939868"/>
                  <a:pt x="8764049" y="5072125"/>
                  <a:pt x="8295410" y="5072125"/>
                </a:cubicBezTo>
                <a:lnTo>
                  <a:pt x="638996" y="5072125"/>
                </a:lnTo>
                <a:cubicBezTo>
                  <a:pt x="170357" y="5072125"/>
                  <a:pt x="38100" y="5168468"/>
                  <a:pt x="38100" y="4699829"/>
                </a:cubicBezTo>
                <a:cubicBezTo>
                  <a:pt x="38100" y="3568468"/>
                  <a:pt x="0" y="1675107"/>
                  <a:pt x="0" y="543746"/>
                </a:cubicBezTo>
                <a:close/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12E2DC-45FC-44F4-8074-03BBE43A451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77" y="264834"/>
            <a:ext cx="5161045" cy="425770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742DC6C-4CFD-4607-B256-8076F5C72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54" y="111702"/>
            <a:ext cx="6598999" cy="674629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31BBB94-DA71-4FEB-A5A6-C1B0F6FF65D3}"/>
              </a:ext>
            </a:extLst>
          </p:cNvPr>
          <p:cNvSpPr txBox="1"/>
          <p:nvPr/>
        </p:nvSpPr>
        <p:spPr>
          <a:xfrm>
            <a:off x="1395280" y="2070436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33 - 2 = </a:t>
            </a: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C0EC2BB-0B79-4800-9676-7A28E34B6AB2}"/>
              </a:ext>
            </a:extLst>
          </p:cNvPr>
          <p:cNvSpPr/>
          <p:nvPr/>
        </p:nvSpPr>
        <p:spPr>
          <a:xfrm>
            <a:off x="7566908" y="220756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4561A834-9704-49C9-B64B-F7EF2BA4125C}"/>
              </a:ext>
            </a:extLst>
          </p:cNvPr>
          <p:cNvSpPr/>
          <p:nvPr/>
        </p:nvSpPr>
        <p:spPr>
          <a:xfrm>
            <a:off x="7566908" y="220756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C35B8695-19DD-49B2-BD49-72C37B6C4214}"/>
              </a:ext>
            </a:extLst>
          </p:cNvPr>
          <p:cNvSpPr/>
          <p:nvPr/>
        </p:nvSpPr>
        <p:spPr>
          <a:xfrm>
            <a:off x="6959995" y="220756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E0C938-A562-4A9A-90B9-0462FB86275C}"/>
              </a:ext>
            </a:extLst>
          </p:cNvPr>
          <p:cNvSpPr txBox="1"/>
          <p:nvPr/>
        </p:nvSpPr>
        <p:spPr>
          <a:xfrm>
            <a:off x="3760849" y="2070436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31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FCE9AF-E24C-4339-8AEB-64A0BDA5E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96296E-6 L -0.05313 -2.96296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5391 0.0037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5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9AAC751-266E-44C5-B4D9-7FC7DF2CCA77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D43C0F6B-DF5F-4E50-8DB2-4D4A1A326735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5256355D-2EBE-4C48-9950-761E8DA91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971CBF33-1058-4EDA-B168-F1542544A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629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A6C15CD-B70F-4389-8AB9-B34D827FC5AB}"/>
              </a:ext>
            </a:extLst>
          </p:cNvPr>
          <p:cNvSpPr txBox="1"/>
          <p:nvPr/>
        </p:nvSpPr>
        <p:spPr>
          <a:xfrm>
            <a:off x="1395280" y="2054938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54 - 2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BB529857-F312-4240-AF77-3EAF5614B15D}"/>
              </a:ext>
            </a:extLst>
          </p:cNvPr>
          <p:cNvSpPr/>
          <p:nvPr/>
        </p:nvSpPr>
        <p:spPr>
          <a:xfrm>
            <a:off x="8230273" y="346550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CE7F41E5-C26A-4A0A-9A6F-A09B18270489}"/>
              </a:ext>
            </a:extLst>
          </p:cNvPr>
          <p:cNvSpPr/>
          <p:nvPr/>
        </p:nvSpPr>
        <p:spPr>
          <a:xfrm>
            <a:off x="8230273" y="346550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2A3ACB35-3BC4-4292-9DE0-50FDBE8F09E7}"/>
              </a:ext>
            </a:extLst>
          </p:cNvPr>
          <p:cNvSpPr/>
          <p:nvPr/>
        </p:nvSpPr>
        <p:spPr>
          <a:xfrm>
            <a:off x="7582273" y="3465509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1EC3E60-C44D-4DD7-A22C-CC2AEC2D99CC}"/>
              </a:ext>
            </a:extLst>
          </p:cNvPr>
          <p:cNvSpPr txBox="1"/>
          <p:nvPr/>
        </p:nvSpPr>
        <p:spPr>
          <a:xfrm>
            <a:off x="3760849" y="2054938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52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1CDA2D-2ED0-4826-B585-22751D54563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44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05312 0.0025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0517 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4396048-53A6-4F8C-94AF-C1E7984BD98F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5679481B-ECA5-4052-B417-46D28A38E514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D4F2312-26E9-4957-AD28-7863C409D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B9362E18-F6D3-4C68-9E51-2703DBA5A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DE5766F-3AC8-4173-A5E6-56470BC1463A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51 - 2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D2FF598B-8B86-4166-8AD6-4D684411711B}"/>
              </a:ext>
            </a:extLst>
          </p:cNvPr>
          <p:cNvSpPr/>
          <p:nvPr/>
        </p:nvSpPr>
        <p:spPr>
          <a:xfrm>
            <a:off x="6376951" y="346003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9A389A55-1DDD-4F01-838A-266DE7BF7ACE}"/>
              </a:ext>
            </a:extLst>
          </p:cNvPr>
          <p:cNvSpPr/>
          <p:nvPr/>
        </p:nvSpPr>
        <p:spPr>
          <a:xfrm>
            <a:off x="5701304" y="3478716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C67D761D-1899-4E6D-A951-D7C55500BD2D}"/>
              </a:ext>
            </a:extLst>
          </p:cNvPr>
          <p:cNvSpPr/>
          <p:nvPr/>
        </p:nvSpPr>
        <p:spPr>
          <a:xfrm>
            <a:off x="6376951" y="346003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F72AF7-A0F6-4A85-958B-7ED6190D11D7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49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17D57C-F4DD-433C-A348-FD5CA9FDA1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67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85185E-6 L -0.05313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0787 L -0.00469 0.0081 C -0.00286 0.00486 -0.00052 0.00254 0.00104 -0.00093 C 0.00925 -0.01968 0.00052 -0.0081 0.00677 -0.01574 C 0.00794 -0.01528 0.00899 -0.01366 0.01003 -0.01435 C 0.01107 -0.01482 0.01133 -0.01713 0.01172 -0.01875 C 0.01237 -0.02107 0.01276 -0.02361 0.01341 -0.02593 C 0.01432 -0.0294 0.01615 -0.03426 0.01745 -0.03773 C 0.01888 -0.03727 0.02057 -0.03796 0.02162 -0.03634 C 0.02279 -0.03449 0.02266 -0.03125 0.02331 -0.02894 C 0.0237 -0.02732 0.02435 -0.02593 0.02487 -0.02454 C 0.0263 -0.02546 0.02787 -0.0257 0.02904 -0.02755 C 0.03073 -0.02986 0.03164 -0.03357 0.0332 -0.03634 C 0.03568 -0.04074 0.03607 -0.04051 0.03893 -0.04213 C 0.03971 -0.04074 0.04076 -0.03935 0.04141 -0.03773 C 0.04271 -0.03449 0.0431 -0.03009 0.04466 -0.02755 C 0.0457 -0.0257 0.0474 -0.02639 0.04883 -0.02593 C 0.05274 -0.03658 0.05508 -0.04468 0.0612 -0.05232 C 0.06237 -0.05371 0.06393 -0.05324 0.06537 -0.05371 C 0.06641 -0.05185 0.06771 -0.05023 0.06862 -0.04792 C 0.06979 -0.04491 0.0694 -0.04005 0.07109 -0.03773 C 0.07266 -0.03565 0.07487 -0.03681 0.07682 -0.03634 L 0.0875 -0.04352 C 0.08919 -0.04468 0.09102 -0.04815 0.09245 -0.04653 C 0.09414 -0.04468 0.09349 -0.03959 0.09414 -0.03634 C 0.09492 -0.03218 0.09583 -0.02847 0.09662 -0.02454 C 0.10052 -0.02801 0.10443 -0.03079 0.1082 -0.03472 C 0.12057 -0.04792 0.10899 -0.04074 0.12057 -0.04653 C 0.12135 -0.04491 0.12253 -0.04398 0.12305 -0.04213 C 0.12878 -0.01875 0.12266 -0.02732 0.12878 -0.02014 C 0.13672 -0.02292 0.13073 -0.01991 0.14193 -0.03195 C 0.14544 -0.03542 0.14675 -0.03542 0.15104 -0.03773 C 0.15274 -0.03681 0.15469 -0.03704 0.15599 -0.03472 C 0.15716 -0.03264 0.15599 -0.02662 0.15768 -0.02593 C 0.16068 -0.02477 0.16367 -0.02894 0.16667 -0.03033 C 0.1694 -0.03334 0.17214 -0.03658 0.17487 -0.03912 C 0.17617 -0.04051 0.1776 -0.04283 0.17904 -0.04213 C 0.18073 -0.04121 0.18125 -0.03727 0.18229 -0.03472 C 0.18893 -0.03866 0.19557 -0.04213 0.20208 -0.04653 C 0.20391 -0.04769 0.20547 -0.05255 0.20703 -0.05093 C 0.21029 -0.04769 0.21367 -0.03472 0.21367 -0.03449 C 0.21537 -0.03519 0.21732 -0.03426 0.21862 -0.03634 C 0.22057 -0.03912 0.22122 -0.04421 0.22279 -0.04792 C 0.22344 -0.04954 0.22435 -0.05093 0.22526 -0.05232 C 0.2263 -0.04792 0.22734 -0.04352 0.22852 -0.03912 C 0.22904 -0.03727 0.22891 -0.0338 0.23021 -0.03334 C 0.23216 -0.03241 0.23399 -0.03496 0.23594 -0.03634 C 0.23997 -0.03889 0.23828 -0.03889 0.24167 -0.04213 C 0.2444 -0.04468 0.24714 -0.04699 0.24987 -0.04931 C 0.25378 -0.04607 0.2582 -0.04398 0.26146 -0.03912 C 0.27188 -0.02408 0.25703 -0.03148 0.2681 -0.02755 L 0.278 -0.03912 C 0.2793 -0.04074 0.28073 -0.04491 0.28203 -0.04352 C 0.28451 -0.04097 0.28477 -0.03472 0.2862 -0.03033 C 0.28854 -0.02361 0.28776 -0.025 0.29115 -0.02315 C 0.29284 -0.025 0.29466 -0.02662 0.29609 -0.02894 C 0.30234 -0.03866 0.28893 -0.02755 0.30352 -0.04074 C 0.30534 -0.04213 0.30729 -0.04259 0.30925 -0.04352 C 0.31198 -0.04074 0.3151 -0.03866 0.31758 -0.03472 C 0.32422 -0.02384 0.31458 -0.02454 0.32578 -0.02755 C 0.32682 -0.02963 0.33425 -0.0463 0.33646 -0.04653 C 0.3388 -0.04676 0.34037 -0.04167 0.34219 -0.03912 C 0.34284 -0.03773 0.34336 -0.03634 0.34388 -0.03472 C 0.34714 -0.02454 0.34349 -0.02824 0.35378 -0.03195 C 0.36471 -0.04421 0.35938 -0.04051 0.3694 -0.04491 C 0.37109 -0.04398 0.37318 -0.04421 0.37435 -0.04213 C 0.37565 -0.03982 0.37526 -0.03611 0.37604 -0.03334 C 0.37669 -0.03079 0.37734 -0.02778 0.37852 -0.02593 C 0.37943 -0.02477 0.38073 -0.025 0.38177 -0.02454 C 0.40091 -0.05 0.3918 -0.0507 0.40742 -0.04074 C 0.41068 -0.0331 0.41029 -0.0294 0.41641 -0.03634 C 0.42057 -0.04074 0.428 -0.05232 0.428 -0.05209 C 0.42904 -0.05 0.43034 -0.04769 0.43125 -0.04491 C 0.43177 -0.04375 0.43125 -0.04097 0.43203 -0.04074 C 0.43359 -0.04028 0.4349 -0.04259 0.4362 -0.04352 C 0.43633 -0.04421 0.43997 -0.05903 0.44193 -0.0581 C 0.44401 -0.05741 0.44453 -0.05185 0.44609 -0.04931 C 0.44675 -0.04838 0.44779 -0.04838 0.44857 -0.04792 C 0.44935 -0.05 0.45039 -0.05162 0.45104 -0.05371 C 0.46016 -0.08218 0.45195 -0.05996 0.45677 -0.07292 C 0.45768 -0.07199 0.45859 -0.0713 0.45925 -0.06991 C 0.46094 -0.06713 0.46107 -0.06482 0.46172 -0.06111 C 0.46745 -0.06621 0.46393 -0.06134 0.46667 -0.0757 L 0.46836 -0.08449 C 0.46914 -0.08403 0.47005 -0.08264 0.47083 -0.0831 C 0.47201 -0.08403 0.47292 -0.09005 0.47331 -0.0919 C 0.47604 -0.08704 0.47565 -0.08519 0.47656 -0.0919 C 0.47669 -0.09236 0.47656 -0.09283 0.47656 -0.09329 L 0.47656 -0.09306 L 0.47656 -0.09329 " pathEditMode="relative" rAng="0" ptsTypes="AAAAAAAAAAAAAAAAAAAAAAAAAAAAAAAAAAAAAAAAAAAAAAAAAAAAAAAAAAAAAAAAAAAAAAAAAAAAAAAAAAAAAAAAAA">
                                      <p:cBhvr>
                                        <p:cTn id="3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5050FFC-2BAC-45D0-831B-77508D9194A7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580CF27D-4E53-4F9A-A342-9A1CCC7DD67B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01622DC6-D6C3-4133-8844-CFB317ACA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9DB325FA-A3BD-4E46-85F1-E88698CB4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047AF33-34A7-4943-A0B9-456E93EF5F39}"/>
              </a:ext>
            </a:extLst>
          </p:cNvPr>
          <p:cNvSpPr txBox="1"/>
          <p:nvPr/>
        </p:nvSpPr>
        <p:spPr>
          <a:xfrm>
            <a:off x="1395280" y="2132429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65 - 2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3CEE7C4A-F58B-474D-9E7F-FEA005B28F5C}"/>
              </a:ext>
            </a:extLst>
          </p:cNvPr>
          <p:cNvSpPr/>
          <p:nvPr/>
        </p:nvSpPr>
        <p:spPr>
          <a:xfrm>
            <a:off x="8815694" y="414830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5771A9D4-37B2-44DD-878E-0474266E667C}"/>
              </a:ext>
            </a:extLst>
          </p:cNvPr>
          <p:cNvSpPr/>
          <p:nvPr/>
        </p:nvSpPr>
        <p:spPr>
          <a:xfrm>
            <a:off x="8815694" y="414830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0EF93ED4-938C-4A40-AB55-F42F18088C3C}"/>
              </a:ext>
            </a:extLst>
          </p:cNvPr>
          <p:cNvSpPr/>
          <p:nvPr/>
        </p:nvSpPr>
        <p:spPr>
          <a:xfrm>
            <a:off x="8227025" y="4148301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5840AA-9265-4CBD-B436-42E725B795B9}"/>
              </a:ext>
            </a:extLst>
          </p:cNvPr>
          <p:cNvSpPr txBox="1"/>
          <p:nvPr/>
        </p:nvSpPr>
        <p:spPr>
          <a:xfrm>
            <a:off x="3760849" y="2132429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63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60059E-4524-4753-99D4-32301368CA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4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05313 -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33333E-6 L -0.05429 -3.333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BD9CEE36-BE32-43C1-ACDB-CAB2C530C0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/>
          <a:stretch/>
        </p:blipFill>
        <p:spPr>
          <a:xfrm>
            <a:off x="0" y="745568"/>
            <a:ext cx="5616774" cy="40386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356E703-9C07-4F87-B98F-097820D23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54" y="111702"/>
            <a:ext cx="6598999" cy="674629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72BAAEB-EC37-4B6E-8BC4-87A2EC0D239D}"/>
              </a:ext>
            </a:extLst>
          </p:cNvPr>
          <p:cNvSpPr txBox="1"/>
          <p:nvPr/>
        </p:nvSpPr>
        <p:spPr>
          <a:xfrm>
            <a:off x="1395280" y="2070436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31 + 2 = </a:t>
            </a:r>
          </a:p>
        </p:txBody>
      </p:sp>
      <p:sp>
        <p:nvSpPr>
          <p:cNvPr id="4" name="Cercle : creux 3">
            <a:extLst>
              <a:ext uri="{FF2B5EF4-FFF2-40B4-BE49-F238E27FC236}">
                <a16:creationId xmlns:a16="http://schemas.microsoft.com/office/drawing/2014/main" id="{91BC34FC-68F2-48E1-BF0C-4B07B0D6F4CD}"/>
              </a:ext>
            </a:extLst>
          </p:cNvPr>
          <p:cNvSpPr/>
          <p:nvPr/>
        </p:nvSpPr>
        <p:spPr>
          <a:xfrm>
            <a:off x="6292989" y="220756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ercle : creux 4">
            <a:extLst>
              <a:ext uri="{FF2B5EF4-FFF2-40B4-BE49-F238E27FC236}">
                <a16:creationId xmlns:a16="http://schemas.microsoft.com/office/drawing/2014/main" id="{C20C739B-FD5B-4332-8CC0-E25CD99E36C5}"/>
              </a:ext>
            </a:extLst>
          </p:cNvPr>
          <p:cNvSpPr/>
          <p:nvPr/>
        </p:nvSpPr>
        <p:spPr>
          <a:xfrm>
            <a:off x="6292989" y="220756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27767A25-C1EF-474E-B09D-791D3468A68D}"/>
              </a:ext>
            </a:extLst>
          </p:cNvPr>
          <p:cNvSpPr/>
          <p:nvPr/>
        </p:nvSpPr>
        <p:spPr>
          <a:xfrm>
            <a:off x="6940989" y="2207562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F467F-9C71-47C6-8928-52DAD4FD2DBD}"/>
              </a:ext>
            </a:extLst>
          </p:cNvPr>
          <p:cNvSpPr txBox="1"/>
          <p:nvPr/>
        </p:nvSpPr>
        <p:spPr>
          <a:xfrm>
            <a:off x="3760849" y="2070436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33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CAFBA5-93A3-45FF-BC1A-DC41A46E1E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54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05312 0.00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5313 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83A8FAC4-0C63-485A-B924-40648229CE89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7106B03B-9658-4084-BFBD-991FB2FE1107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C22BC751-A4BF-4030-9D4F-F340781F7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79CA7DD8-959F-4F25-9979-9ABEC359A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8B65C33-30E7-4C42-AE65-FC69FEAC0E9F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22 - 2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988DCDEA-1C5D-4E1A-9DAB-F3D8EF2221E7}"/>
              </a:ext>
            </a:extLst>
          </p:cNvPr>
          <p:cNvSpPr/>
          <p:nvPr/>
        </p:nvSpPr>
        <p:spPr>
          <a:xfrm>
            <a:off x="7005901" y="14981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4F99FFFF-5CF8-4C0D-B976-DAFAEA4F2395}"/>
              </a:ext>
            </a:extLst>
          </p:cNvPr>
          <p:cNvSpPr/>
          <p:nvPr/>
        </p:nvSpPr>
        <p:spPr>
          <a:xfrm>
            <a:off x="7005901" y="14981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59EEB124-A758-4401-A92E-B4BE1C74978E}"/>
              </a:ext>
            </a:extLst>
          </p:cNvPr>
          <p:cNvSpPr/>
          <p:nvPr/>
        </p:nvSpPr>
        <p:spPr>
          <a:xfrm>
            <a:off x="6381273" y="14981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B8B0AC3-271C-403B-B9C2-2690B68C6091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EE4E89-4C7F-4D56-8618-1D3AAE0773E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41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-0.05312 0.005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05117 0.0030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CEF4EBF-A394-4469-AB14-2A988D93AAC0}"/>
              </a:ext>
            </a:extLst>
          </p:cNvPr>
          <p:cNvGrpSpPr/>
          <p:nvPr/>
        </p:nvGrpSpPr>
        <p:grpSpPr>
          <a:xfrm>
            <a:off x="173828" y="214592"/>
            <a:ext cx="5183387" cy="4262158"/>
            <a:chOff x="-3994884" y="-152400"/>
            <a:chExt cx="8839156" cy="6812787"/>
          </a:xfrm>
        </p:grpSpPr>
        <p:sp>
          <p:nvSpPr>
            <p:cNvPr id="3" name="Rectangle : coins arrondis 7">
              <a:extLst>
                <a:ext uri="{FF2B5EF4-FFF2-40B4-BE49-F238E27FC236}">
                  <a16:creationId xmlns:a16="http://schemas.microsoft.com/office/drawing/2014/main" id="{AA212BD5-4716-4B60-BBC5-76B013818666}"/>
                </a:ext>
              </a:extLst>
            </p:cNvPr>
            <p:cNvSpPr/>
            <p:nvPr/>
          </p:nvSpPr>
          <p:spPr>
            <a:xfrm>
              <a:off x="-3994884" y="1580084"/>
              <a:ext cx="8839156" cy="5080303"/>
            </a:xfrm>
            <a:custGeom>
              <a:avLst/>
              <a:gdLst>
                <a:gd name="connsiteX0" fmla="*/ 0 w 8801056"/>
                <a:gd name="connsiteY0" fmla="*/ 848546 h 5091175"/>
                <a:gd name="connsiteX1" fmla="*/ 848546 w 8801056"/>
                <a:gd name="connsiteY1" fmla="*/ 0 h 5091175"/>
                <a:gd name="connsiteX2" fmla="*/ 7952510 w 8801056"/>
                <a:gd name="connsiteY2" fmla="*/ 0 h 5091175"/>
                <a:gd name="connsiteX3" fmla="*/ 8801056 w 8801056"/>
                <a:gd name="connsiteY3" fmla="*/ 848546 h 5091175"/>
                <a:gd name="connsiteX4" fmla="*/ 8801056 w 8801056"/>
                <a:gd name="connsiteY4" fmla="*/ 4242629 h 5091175"/>
                <a:gd name="connsiteX5" fmla="*/ 7952510 w 8801056"/>
                <a:gd name="connsiteY5" fmla="*/ 5091175 h 5091175"/>
                <a:gd name="connsiteX6" fmla="*/ 848546 w 8801056"/>
                <a:gd name="connsiteY6" fmla="*/ 5091175 h 5091175"/>
                <a:gd name="connsiteX7" fmla="*/ 0 w 8801056"/>
                <a:gd name="connsiteY7" fmla="*/ 4242629 h 5091175"/>
                <a:gd name="connsiteX8" fmla="*/ 0 w 8801056"/>
                <a:gd name="connsiteY8" fmla="*/ 848546 h 5091175"/>
                <a:gd name="connsiteX0" fmla="*/ 0 w 8820106"/>
                <a:gd name="connsiteY0" fmla="*/ 562796 h 5091175"/>
                <a:gd name="connsiteX1" fmla="*/ 867596 w 8820106"/>
                <a:gd name="connsiteY1" fmla="*/ 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19050 w 8820106"/>
                <a:gd name="connsiteY7" fmla="*/ 4242629 h 5091175"/>
                <a:gd name="connsiteX8" fmla="*/ 0 w 8820106"/>
                <a:gd name="connsiteY8" fmla="*/ 562796 h 5091175"/>
                <a:gd name="connsiteX0" fmla="*/ 0 w 8820106"/>
                <a:gd name="connsiteY0" fmla="*/ 562796 h 5091175"/>
                <a:gd name="connsiteX1" fmla="*/ 543746 w 8820106"/>
                <a:gd name="connsiteY1" fmla="*/ 38100 h 5091175"/>
                <a:gd name="connsiteX2" fmla="*/ 7971560 w 8820106"/>
                <a:gd name="connsiteY2" fmla="*/ 0 h 5091175"/>
                <a:gd name="connsiteX3" fmla="*/ 8820106 w 8820106"/>
                <a:gd name="connsiteY3" fmla="*/ 848546 h 5091175"/>
                <a:gd name="connsiteX4" fmla="*/ 8820106 w 8820106"/>
                <a:gd name="connsiteY4" fmla="*/ 4242629 h 5091175"/>
                <a:gd name="connsiteX5" fmla="*/ 7971560 w 8820106"/>
                <a:gd name="connsiteY5" fmla="*/ 5091175 h 5091175"/>
                <a:gd name="connsiteX6" fmla="*/ 867596 w 8820106"/>
                <a:gd name="connsiteY6" fmla="*/ 5091175 h 5091175"/>
                <a:gd name="connsiteX7" fmla="*/ 38100 w 8820106"/>
                <a:gd name="connsiteY7" fmla="*/ 4604579 h 5091175"/>
                <a:gd name="connsiteX8" fmla="*/ 0 w 8820106"/>
                <a:gd name="connsiteY8" fmla="*/ 562796 h 5091175"/>
                <a:gd name="connsiteX0" fmla="*/ 0 w 8820106"/>
                <a:gd name="connsiteY0" fmla="*/ 562796 h 5129275"/>
                <a:gd name="connsiteX1" fmla="*/ 543746 w 8820106"/>
                <a:gd name="connsiteY1" fmla="*/ 38100 h 5129275"/>
                <a:gd name="connsiteX2" fmla="*/ 7971560 w 8820106"/>
                <a:gd name="connsiteY2" fmla="*/ 0 h 5129275"/>
                <a:gd name="connsiteX3" fmla="*/ 8820106 w 8820106"/>
                <a:gd name="connsiteY3" fmla="*/ 848546 h 5129275"/>
                <a:gd name="connsiteX4" fmla="*/ 8820106 w 8820106"/>
                <a:gd name="connsiteY4" fmla="*/ 4242629 h 5129275"/>
                <a:gd name="connsiteX5" fmla="*/ 7971560 w 8820106"/>
                <a:gd name="connsiteY5" fmla="*/ 5091175 h 5129275"/>
                <a:gd name="connsiteX6" fmla="*/ 638996 w 8820106"/>
                <a:gd name="connsiteY6" fmla="*/ 5129275 h 5129275"/>
                <a:gd name="connsiteX7" fmla="*/ 38100 w 8820106"/>
                <a:gd name="connsiteY7" fmla="*/ 4604579 h 5129275"/>
                <a:gd name="connsiteX8" fmla="*/ 0 w 8820106"/>
                <a:gd name="connsiteY8" fmla="*/ 562796 h 5129275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797156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20106"/>
                <a:gd name="connsiteY0" fmla="*/ 562796 h 5131583"/>
                <a:gd name="connsiteX1" fmla="*/ 543746 w 8820106"/>
                <a:gd name="connsiteY1" fmla="*/ 38100 h 5131583"/>
                <a:gd name="connsiteX2" fmla="*/ 7971560 w 8820106"/>
                <a:gd name="connsiteY2" fmla="*/ 0 h 5131583"/>
                <a:gd name="connsiteX3" fmla="*/ 8820106 w 8820106"/>
                <a:gd name="connsiteY3" fmla="*/ 848546 h 5131583"/>
                <a:gd name="connsiteX4" fmla="*/ 8820106 w 8820106"/>
                <a:gd name="connsiteY4" fmla="*/ 4242629 h 5131583"/>
                <a:gd name="connsiteX5" fmla="*/ 8295410 w 8820106"/>
                <a:gd name="connsiteY5" fmla="*/ 5091175 h 5131583"/>
                <a:gd name="connsiteX6" fmla="*/ 638996 w 8820106"/>
                <a:gd name="connsiteY6" fmla="*/ 5129275 h 5131583"/>
                <a:gd name="connsiteX7" fmla="*/ 38100 w 8820106"/>
                <a:gd name="connsiteY7" fmla="*/ 4718879 h 5131583"/>
                <a:gd name="connsiteX8" fmla="*/ 0 w 882010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8485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62796 h 5131583"/>
                <a:gd name="connsiteX1" fmla="*/ 543746 w 8839156"/>
                <a:gd name="connsiteY1" fmla="*/ 38100 h 5131583"/>
                <a:gd name="connsiteX2" fmla="*/ 7971560 w 8839156"/>
                <a:gd name="connsiteY2" fmla="*/ 0 h 5131583"/>
                <a:gd name="connsiteX3" fmla="*/ 8820106 w 8839156"/>
                <a:gd name="connsiteY3" fmla="*/ 581846 h 5131583"/>
                <a:gd name="connsiteX4" fmla="*/ 8839156 w 8839156"/>
                <a:gd name="connsiteY4" fmla="*/ 4490279 h 5131583"/>
                <a:gd name="connsiteX5" fmla="*/ 8295410 w 8839156"/>
                <a:gd name="connsiteY5" fmla="*/ 5091175 h 5131583"/>
                <a:gd name="connsiteX6" fmla="*/ 638996 w 8839156"/>
                <a:gd name="connsiteY6" fmla="*/ 5129275 h 5131583"/>
                <a:gd name="connsiteX7" fmla="*/ 38100 w 8839156"/>
                <a:gd name="connsiteY7" fmla="*/ 4718879 h 5131583"/>
                <a:gd name="connsiteX8" fmla="*/ 0 w 8839156"/>
                <a:gd name="connsiteY8" fmla="*/ 562796 h 5131583"/>
                <a:gd name="connsiteX0" fmla="*/ 0 w 8839156"/>
                <a:gd name="connsiteY0" fmla="*/ 543746 h 5112533"/>
                <a:gd name="connsiteX1" fmla="*/ 543746 w 8839156"/>
                <a:gd name="connsiteY1" fmla="*/ 19050 h 5112533"/>
                <a:gd name="connsiteX2" fmla="*/ 8314460 w 8839156"/>
                <a:gd name="connsiteY2" fmla="*/ 0 h 5112533"/>
                <a:gd name="connsiteX3" fmla="*/ 8820106 w 8839156"/>
                <a:gd name="connsiteY3" fmla="*/ 562796 h 5112533"/>
                <a:gd name="connsiteX4" fmla="*/ 8839156 w 8839156"/>
                <a:gd name="connsiteY4" fmla="*/ 4471229 h 5112533"/>
                <a:gd name="connsiteX5" fmla="*/ 8295410 w 8839156"/>
                <a:gd name="connsiteY5" fmla="*/ 5072125 h 5112533"/>
                <a:gd name="connsiteX6" fmla="*/ 638996 w 8839156"/>
                <a:gd name="connsiteY6" fmla="*/ 5110225 h 5112533"/>
                <a:gd name="connsiteX7" fmla="*/ 38100 w 8839156"/>
                <a:gd name="connsiteY7" fmla="*/ 4699829 h 5112533"/>
                <a:gd name="connsiteX8" fmla="*/ 0 w 8839156"/>
                <a:gd name="connsiteY8" fmla="*/ 543746 h 5112533"/>
                <a:gd name="connsiteX0" fmla="*/ 0 w 8839156"/>
                <a:gd name="connsiteY0" fmla="*/ 543746 h 5080303"/>
                <a:gd name="connsiteX1" fmla="*/ 543746 w 8839156"/>
                <a:gd name="connsiteY1" fmla="*/ 19050 h 5080303"/>
                <a:gd name="connsiteX2" fmla="*/ 8314460 w 8839156"/>
                <a:gd name="connsiteY2" fmla="*/ 0 h 5080303"/>
                <a:gd name="connsiteX3" fmla="*/ 8820106 w 8839156"/>
                <a:gd name="connsiteY3" fmla="*/ 562796 h 5080303"/>
                <a:gd name="connsiteX4" fmla="*/ 8839156 w 8839156"/>
                <a:gd name="connsiteY4" fmla="*/ 4471229 h 5080303"/>
                <a:gd name="connsiteX5" fmla="*/ 8295410 w 8839156"/>
                <a:gd name="connsiteY5" fmla="*/ 5072125 h 5080303"/>
                <a:gd name="connsiteX6" fmla="*/ 638996 w 8839156"/>
                <a:gd name="connsiteY6" fmla="*/ 5072125 h 5080303"/>
                <a:gd name="connsiteX7" fmla="*/ 38100 w 8839156"/>
                <a:gd name="connsiteY7" fmla="*/ 4699829 h 5080303"/>
                <a:gd name="connsiteX8" fmla="*/ 0 w 8839156"/>
                <a:gd name="connsiteY8" fmla="*/ 543746 h 50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39156" h="5080303">
                  <a:moveTo>
                    <a:pt x="0" y="543746"/>
                  </a:moveTo>
                  <a:cubicBezTo>
                    <a:pt x="0" y="75107"/>
                    <a:pt x="75107" y="19050"/>
                    <a:pt x="543746" y="19050"/>
                  </a:cubicBezTo>
                  <a:lnTo>
                    <a:pt x="8314460" y="0"/>
                  </a:lnTo>
                  <a:cubicBezTo>
                    <a:pt x="8783099" y="0"/>
                    <a:pt x="8820106" y="94157"/>
                    <a:pt x="8820106" y="562796"/>
                  </a:cubicBezTo>
                  <a:lnTo>
                    <a:pt x="8839156" y="4471229"/>
                  </a:lnTo>
                  <a:cubicBezTo>
                    <a:pt x="8839156" y="4939868"/>
                    <a:pt x="8764049" y="5072125"/>
                    <a:pt x="8295410" y="5072125"/>
                  </a:cubicBezTo>
                  <a:lnTo>
                    <a:pt x="638996" y="5072125"/>
                  </a:lnTo>
                  <a:cubicBezTo>
                    <a:pt x="170357" y="5072125"/>
                    <a:pt x="38100" y="5168468"/>
                    <a:pt x="38100" y="4699829"/>
                  </a:cubicBezTo>
                  <a:cubicBezTo>
                    <a:pt x="38100" y="3568468"/>
                    <a:pt x="0" y="1675107"/>
                    <a:pt x="0" y="543746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93E2382-B446-415C-899B-C67366A1E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94884" y="-152400"/>
              <a:ext cx="8801056" cy="6805675"/>
            </a:xfrm>
            <a:prstGeom prst="rect">
              <a:avLst/>
            </a:prstGeom>
          </p:spPr>
        </p:pic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2F1FF3B9-57D9-400A-9F19-A862AB511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48" y="111702"/>
            <a:ext cx="6598999" cy="674629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D95DF0F-5E6F-4658-AFDF-601E3191902B}"/>
              </a:ext>
            </a:extLst>
          </p:cNvPr>
          <p:cNvSpPr txBox="1"/>
          <p:nvPr/>
        </p:nvSpPr>
        <p:spPr>
          <a:xfrm>
            <a:off x="1521886" y="1946450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5">
                    <a:lumMod val="50000"/>
                  </a:schemeClr>
                </a:solidFill>
              </a:rPr>
              <a:t>30 - 2 = </a:t>
            </a:r>
          </a:p>
        </p:txBody>
      </p:sp>
      <p:sp>
        <p:nvSpPr>
          <p:cNvPr id="7" name="Cercle : creux 6">
            <a:extLst>
              <a:ext uri="{FF2B5EF4-FFF2-40B4-BE49-F238E27FC236}">
                <a16:creationId xmlns:a16="http://schemas.microsoft.com/office/drawing/2014/main" id="{DCAADF32-E389-415B-8382-8F8AE8EF97C0}"/>
              </a:ext>
            </a:extLst>
          </p:cNvPr>
          <p:cNvSpPr/>
          <p:nvPr/>
        </p:nvSpPr>
        <p:spPr>
          <a:xfrm>
            <a:off x="5690851" y="21836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ercle : creux 7">
            <a:extLst>
              <a:ext uri="{FF2B5EF4-FFF2-40B4-BE49-F238E27FC236}">
                <a16:creationId xmlns:a16="http://schemas.microsoft.com/office/drawing/2014/main" id="{5EE59928-7726-4E88-BE67-D3B93AF7426C}"/>
              </a:ext>
            </a:extLst>
          </p:cNvPr>
          <p:cNvSpPr/>
          <p:nvPr/>
        </p:nvSpPr>
        <p:spPr>
          <a:xfrm>
            <a:off x="5690851" y="21836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ercle : creux 8">
            <a:extLst>
              <a:ext uri="{FF2B5EF4-FFF2-40B4-BE49-F238E27FC236}">
                <a16:creationId xmlns:a16="http://schemas.microsoft.com/office/drawing/2014/main" id="{4FDC5C7D-99EE-4EE7-B5B0-A1449EC97005}"/>
              </a:ext>
            </a:extLst>
          </p:cNvPr>
          <p:cNvSpPr/>
          <p:nvPr/>
        </p:nvSpPr>
        <p:spPr>
          <a:xfrm>
            <a:off x="11463510" y="1535680"/>
            <a:ext cx="648000" cy="648000"/>
          </a:xfrm>
          <a:prstGeom prst="donut">
            <a:avLst>
              <a:gd name="adj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4BD3BD-80F4-4590-9C53-8964BA71400D}"/>
              </a:ext>
            </a:extLst>
          </p:cNvPr>
          <p:cNvSpPr txBox="1"/>
          <p:nvPr/>
        </p:nvSpPr>
        <p:spPr>
          <a:xfrm>
            <a:off x="3899019" y="1946450"/>
            <a:ext cx="141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CC0000"/>
                </a:solidFill>
              </a:rPr>
              <a:t>28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A83E4-0A55-4EA0-BAEC-C0C408E64E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C5B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6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0787 L -0.00469 0.00787 C -0.00287 0.00486 -0.00052 0.00255 0.00104 -0.00093 C 0.00924 -0.01968 0.00052 -0.0081 0.00677 -0.01574 C 0.00794 -0.01528 0.00898 -0.01366 0.01003 -0.01435 C 0.01107 -0.01481 0.01133 -0.01713 0.01172 -0.01875 C 0.01237 -0.02106 0.01276 -0.02361 0.01341 -0.02593 C 0.01432 -0.0294 0.01615 -0.03426 0.01745 -0.03773 C 0.01888 -0.03727 0.02057 -0.03796 0.02161 -0.03634 C 0.02279 -0.03449 0.02266 -0.03125 0.02331 -0.02893 C 0.0237 -0.02731 0.02435 -0.02593 0.02487 -0.02454 C 0.0263 -0.02546 0.02786 -0.02569 0.02904 -0.02755 C 0.03073 -0.02986 0.03164 -0.03356 0.0332 -0.03634 C 0.03568 -0.04074 0.03607 -0.04051 0.03893 -0.04213 C 0.03971 -0.04074 0.04075 -0.03935 0.04141 -0.03773 C 0.04271 -0.03449 0.0431 -0.03009 0.04466 -0.02755 C 0.0457 -0.02569 0.0474 -0.02639 0.04883 -0.02593 C 0.05273 -0.03657 0.05508 -0.04468 0.0612 -0.05231 C 0.06237 -0.0537 0.06393 -0.05324 0.06536 -0.0537 C 0.06641 -0.05185 0.06771 -0.05023 0.06862 -0.04792 C 0.06979 -0.04491 0.0694 -0.04005 0.07109 -0.03773 C 0.07266 -0.03565 0.07487 -0.0368 0.07682 -0.03634 L 0.0875 -0.04352 C 0.08919 -0.04468 0.09102 -0.04815 0.09245 -0.04653 C 0.09414 -0.04468 0.09349 -0.03958 0.09414 -0.03634 C 0.09492 -0.03218 0.09583 -0.02847 0.09661 -0.02454 C 0.10052 -0.02801 0.10443 -0.03079 0.1082 -0.03472 C 0.12057 -0.04792 0.10898 -0.04074 0.12057 -0.04653 C 0.12135 -0.04491 0.12253 -0.04398 0.12305 -0.04213 C 0.12878 -0.01875 0.12266 -0.02731 0.12878 -0.02014 C 0.13672 -0.02292 0.13073 -0.01991 0.14193 -0.03194 C 0.14544 -0.03542 0.14674 -0.03542 0.15104 -0.03773 C 0.15273 -0.0368 0.15469 -0.03704 0.15599 -0.03472 C 0.15716 -0.03264 0.15599 -0.02662 0.15768 -0.02593 C 0.16068 -0.02477 0.16367 -0.02893 0.16667 -0.03032 C 0.1694 -0.03333 0.17213 -0.03657 0.17487 -0.03912 C 0.17617 -0.04051 0.1776 -0.04282 0.17904 -0.04213 C 0.18073 -0.0412 0.18125 -0.03727 0.18229 -0.03472 C 0.18893 -0.03866 0.19557 -0.04213 0.20208 -0.04653 C 0.20391 -0.04768 0.20547 -0.05255 0.20703 -0.05093 C 0.21029 -0.04768 0.21367 -0.03472 0.21367 -0.03472 C 0.21536 -0.03518 0.21732 -0.03426 0.21862 -0.03634 C 0.22057 -0.03912 0.22122 -0.04421 0.22279 -0.04792 C 0.22344 -0.04954 0.22435 -0.05093 0.22526 -0.05231 C 0.2263 -0.04792 0.22734 -0.04352 0.22852 -0.03912 C 0.22904 -0.03727 0.22891 -0.0338 0.23021 -0.03333 C 0.23216 -0.03241 0.23398 -0.03495 0.23594 -0.03634 C 0.23997 -0.03889 0.23828 -0.03889 0.24167 -0.04213 C 0.2444 -0.04468 0.24713 -0.04699 0.24987 -0.0493 C 0.25378 -0.04606 0.2582 -0.04398 0.26146 -0.03912 C 0.27187 -0.02407 0.25703 -0.03148 0.2681 -0.02755 L 0.27799 -0.03912 C 0.2793 -0.04074 0.28073 -0.04491 0.28203 -0.04352 C 0.2845 -0.04097 0.28477 -0.03472 0.2862 -0.03032 C 0.28854 -0.02361 0.28776 -0.025 0.29115 -0.02315 C 0.29284 -0.025 0.29466 -0.02662 0.29609 -0.02893 C 0.30234 -0.03866 0.28893 -0.02755 0.30352 -0.04074 C 0.30534 -0.04213 0.30729 -0.04259 0.30924 -0.04352 C 0.31198 -0.04074 0.3151 -0.03866 0.31758 -0.03472 C 0.32422 -0.02384 0.31458 -0.02454 0.32578 -0.02755 C 0.32682 -0.02963 0.33424 -0.0463 0.33646 -0.04653 C 0.3388 -0.04676 0.34036 -0.04167 0.34219 -0.03912 C 0.34284 -0.03773 0.34336 -0.03634 0.34388 -0.03472 C 0.34713 -0.02454 0.34349 -0.02824 0.35378 -0.03194 C 0.36471 -0.04421 0.35937 -0.04051 0.3694 -0.04491 C 0.37109 -0.04398 0.37318 -0.04421 0.37435 -0.04213 C 0.37565 -0.03981 0.37526 -0.03611 0.37604 -0.03333 C 0.37669 -0.03079 0.37734 -0.02778 0.37852 -0.02593 C 0.37943 -0.02477 0.38073 -0.025 0.38177 -0.02454 C 0.40091 -0.05 0.3918 -0.05069 0.40742 -0.04074 C 0.41068 -0.0331 0.41029 -0.0294 0.41641 -0.03634 C 0.42057 -0.04074 0.42799 -0.05231 0.42799 -0.05231 C 0.42904 -0.05 0.43034 -0.04768 0.43125 -0.04491 C 0.43177 -0.04375 0.43125 -0.04097 0.43203 -0.04074 C 0.43359 -0.04028 0.4349 -0.04259 0.4362 -0.04352 C 0.43633 -0.04421 0.43997 -0.05903 0.44193 -0.0581 C 0.44401 -0.05741 0.44453 -0.05185 0.44609 -0.0493 C 0.44674 -0.04838 0.44779 -0.04838 0.44857 -0.04792 C 0.44935 -0.05 0.45039 -0.05162 0.45104 -0.0537 C 0.46016 -0.08218 0.45195 -0.05995 0.45677 -0.07292 C 0.45768 -0.07199 0.45859 -0.0713 0.45924 -0.06991 C 0.46094 -0.06713 0.46107 -0.06481 0.46172 -0.06111 C 0.46745 -0.0662 0.46393 -0.06134 0.46667 -0.07569 L 0.46836 -0.08449 C 0.46914 -0.08403 0.47005 -0.08264 0.47083 -0.0831 C 0.472 -0.08403 0.47292 -0.09005 0.47331 -0.0919 C 0.47604 -0.08704 0.47565 -0.08518 0.47656 -0.0919 C 0.47669 -0.09236 0.47656 -0.09282 0.47656 -0.09329 L 0.47656 -0.09329 L 0.47656 -0.09329 " pathEditMode="relative" ptsTypes="AAAAAAAAAAAAAAAAAAAAAAAAAAAAAAAAAAAAAAAAAAAAAAAAAAAAAAAAAAAAAAAAAAAAAAAAAAAAAAAAAAAAAAAAAA">
                                      <p:cBhvr>
                                        <p:cTn id="2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81481E-6 L -0.05026 0.001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245</Words>
  <Application>Microsoft Office PowerPoint</Application>
  <PresentationFormat>Grand écran</PresentationFormat>
  <Paragraphs>89</Paragraphs>
  <Slides>51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Thème Office</vt:lpstr>
      <vt:lpstr>Ajouter retrancher 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Ajouter 2 j’ai compris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Ajouter 2 correction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2 Retrancher 2</dc:title>
  <dc:creator>Celine ROQUE</dc:creator>
  <cp:lastModifiedBy>Celine ROQUE</cp:lastModifiedBy>
  <cp:revision>15</cp:revision>
  <dcterms:created xsi:type="dcterms:W3CDTF">2020-07-06T16:12:28Z</dcterms:created>
  <dcterms:modified xsi:type="dcterms:W3CDTF">2020-07-09T14:07:37Z</dcterms:modified>
</cp:coreProperties>
</file>