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512425" cy="7380288"/>
  <p:notesSz cx="6888163" cy="10018713"/>
  <p:defaultTextStyle>
    <a:defPPr>
      <a:defRPr lang="fr-FR"/>
    </a:defPPr>
    <a:lvl1pPr marL="0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195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2391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3586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4781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5977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67172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78367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89563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14" y="-90"/>
      </p:cViewPr>
      <p:guideLst>
        <p:guide orient="horz" pos="2325"/>
        <p:guide pos="33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E4C1F5A-51F9-4B4C-A980-61F9D3EA89C8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50888"/>
            <a:ext cx="53514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291C2C7F-EC26-42A9-9E0E-47054D28A1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5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11195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22391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33586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44781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55977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67172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78367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89563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C2C7F-EC26-42A9-9E0E-47054D28A13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221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8432" y="2292674"/>
            <a:ext cx="8935561" cy="158197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76864" y="4182163"/>
            <a:ext cx="7358698" cy="18860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5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68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3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62180" y="317763"/>
            <a:ext cx="2719360" cy="677722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4100" y="317763"/>
            <a:ext cx="7982873" cy="677722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07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78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0409" y="4742519"/>
            <a:ext cx="8935561" cy="1465807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0409" y="3128082"/>
            <a:ext cx="8935561" cy="161443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5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7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5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1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3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87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4100" y="1853615"/>
            <a:ext cx="5351116" cy="524137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30424" y="1853615"/>
            <a:ext cx="5351116" cy="524137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23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5621" y="295554"/>
            <a:ext cx="9461183" cy="123004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5621" y="1652023"/>
            <a:ext cx="4644813" cy="68848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195" indent="0">
              <a:buNone/>
              <a:defRPr sz="2200" b="1"/>
            </a:lvl2pPr>
            <a:lvl3pPr marL="1022391" indent="0">
              <a:buNone/>
              <a:defRPr sz="2000" b="1"/>
            </a:lvl3pPr>
            <a:lvl4pPr marL="1533586" indent="0">
              <a:buNone/>
              <a:defRPr sz="1800" b="1"/>
            </a:lvl4pPr>
            <a:lvl5pPr marL="2044781" indent="0">
              <a:buNone/>
              <a:defRPr sz="1800" b="1"/>
            </a:lvl5pPr>
            <a:lvl6pPr marL="2555977" indent="0">
              <a:buNone/>
              <a:defRPr sz="1800" b="1"/>
            </a:lvl6pPr>
            <a:lvl7pPr marL="3067172" indent="0">
              <a:buNone/>
              <a:defRPr sz="1800" b="1"/>
            </a:lvl7pPr>
            <a:lvl8pPr marL="3578367" indent="0">
              <a:buNone/>
              <a:defRPr sz="1800" b="1"/>
            </a:lvl8pPr>
            <a:lvl9pPr marL="408956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5621" y="2340508"/>
            <a:ext cx="4644813" cy="425220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40166" y="1652023"/>
            <a:ext cx="4646638" cy="68848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195" indent="0">
              <a:buNone/>
              <a:defRPr sz="2200" b="1"/>
            </a:lvl2pPr>
            <a:lvl3pPr marL="1022391" indent="0">
              <a:buNone/>
              <a:defRPr sz="2000" b="1"/>
            </a:lvl3pPr>
            <a:lvl4pPr marL="1533586" indent="0">
              <a:buNone/>
              <a:defRPr sz="1800" b="1"/>
            </a:lvl4pPr>
            <a:lvl5pPr marL="2044781" indent="0">
              <a:buNone/>
              <a:defRPr sz="1800" b="1"/>
            </a:lvl5pPr>
            <a:lvl6pPr marL="2555977" indent="0">
              <a:buNone/>
              <a:defRPr sz="1800" b="1"/>
            </a:lvl6pPr>
            <a:lvl7pPr marL="3067172" indent="0">
              <a:buNone/>
              <a:defRPr sz="1800" b="1"/>
            </a:lvl7pPr>
            <a:lvl8pPr marL="3578367" indent="0">
              <a:buNone/>
              <a:defRPr sz="1800" b="1"/>
            </a:lvl8pPr>
            <a:lvl9pPr marL="408956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340166" y="2340508"/>
            <a:ext cx="4646638" cy="425220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45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05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55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5622" y="293845"/>
            <a:ext cx="3458515" cy="125054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10066" y="293846"/>
            <a:ext cx="5876738" cy="6298871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5622" y="1544394"/>
            <a:ext cx="3458515" cy="5048323"/>
          </a:xfrm>
        </p:spPr>
        <p:txBody>
          <a:bodyPr/>
          <a:lstStyle>
            <a:lvl1pPr marL="0" indent="0">
              <a:buNone/>
              <a:defRPr sz="1600"/>
            </a:lvl1pPr>
            <a:lvl2pPr marL="511195" indent="0">
              <a:buNone/>
              <a:defRPr sz="1300"/>
            </a:lvl2pPr>
            <a:lvl3pPr marL="1022391" indent="0">
              <a:buNone/>
              <a:defRPr sz="1100"/>
            </a:lvl3pPr>
            <a:lvl4pPr marL="1533586" indent="0">
              <a:buNone/>
              <a:defRPr sz="1000"/>
            </a:lvl4pPr>
            <a:lvl5pPr marL="2044781" indent="0">
              <a:buNone/>
              <a:defRPr sz="1000"/>
            </a:lvl5pPr>
            <a:lvl6pPr marL="2555977" indent="0">
              <a:buNone/>
              <a:defRPr sz="1000"/>
            </a:lvl6pPr>
            <a:lvl7pPr marL="3067172" indent="0">
              <a:buNone/>
              <a:defRPr sz="1000"/>
            </a:lvl7pPr>
            <a:lvl8pPr marL="3578367" indent="0">
              <a:buNone/>
              <a:defRPr sz="1000"/>
            </a:lvl8pPr>
            <a:lvl9pPr marL="408956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03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0509" y="5166202"/>
            <a:ext cx="6307455" cy="60989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60509" y="659442"/>
            <a:ext cx="6307455" cy="4428173"/>
          </a:xfrm>
        </p:spPr>
        <p:txBody>
          <a:bodyPr/>
          <a:lstStyle>
            <a:lvl1pPr marL="0" indent="0">
              <a:buNone/>
              <a:defRPr sz="3600"/>
            </a:lvl1pPr>
            <a:lvl2pPr marL="511195" indent="0">
              <a:buNone/>
              <a:defRPr sz="3100"/>
            </a:lvl2pPr>
            <a:lvl3pPr marL="1022391" indent="0">
              <a:buNone/>
              <a:defRPr sz="2700"/>
            </a:lvl3pPr>
            <a:lvl4pPr marL="1533586" indent="0">
              <a:buNone/>
              <a:defRPr sz="2200"/>
            </a:lvl4pPr>
            <a:lvl5pPr marL="2044781" indent="0">
              <a:buNone/>
              <a:defRPr sz="2200"/>
            </a:lvl5pPr>
            <a:lvl6pPr marL="2555977" indent="0">
              <a:buNone/>
              <a:defRPr sz="2200"/>
            </a:lvl6pPr>
            <a:lvl7pPr marL="3067172" indent="0">
              <a:buNone/>
              <a:defRPr sz="2200"/>
            </a:lvl7pPr>
            <a:lvl8pPr marL="3578367" indent="0">
              <a:buNone/>
              <a:defRPr sz="2200"/>
            </a:lvl8pPr>
            <a:lvl9pPr marL="4089563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60509" y="5776101"/>
            <a:ext cx="6307455" cy="866158"/>
          </a:xfrm>
        </p:spPr>
        <p:txBody>
          <a:bodyPr/>
          <a:lstStyle>
            <a:lvl1pPr marL="0" indent="0">
              <a:buNone/>
              <a:defRPr sz="1600"/>
            </a:lvl1pPr>
            <a:lvl2pPr marL="511195" indent="0">
              <a:buNone/>
              <a:defRPr sz="1300"/>
            </a:lvl2pPr>
            <a:lvl3pPr marL="1022391" indent="0">
              <a:buNone/>
              <a:defRPr sz="1100"/>
            </a:lvl3pPr>
            <a:lvl4pPr marL="1533586" indent="0">
              <a:buNone/>
              <a:defRPr sz="1000"/>
            </a:lvl4pPr>
            <a:lvl5pPr marL="2044781" indent="0">
              <a:buNone/>
              <a:defRPr sz="1000"/>
            </a:lvl5pPr>
            <a:lvl6pPr marL="2555977" indent="0">
              <a:buNone/>
              <a:defRPr sz="1000"/>
            </a:lvl6pPr>
            <a:lvl7pPr marL="3067172" indent="0">
              <a:buNone/>
              <a:defRPr sz="1000"/>
            </a:lvl7pPr>
            <a:lvl8pPr marL="3578367" indent="0">
              <a:buNone/>
              <a:defRPr sz="1000"/>
            </a:lvl8pPr>
            <a:lvl9pPr marL="408956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6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5621" y="295554"/>
            <a:ext cx="9461183" cy="1230048"/>
          </a:xfrm>
          <a:prstGeom prst="rect">
            <a:avLst/>
          </a:prstGeom>
        </p:spPr>
        <p:txBody>
          <a:bodyPr vert="horz" lIns="102239" tIns="51120" rIns="102239" bIns="511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5621" y="1722068"/>
            <a:ext cx="9461183" cy="4870649"/>
          </a:xfrm>
          <a:prstGeom prst="rect">
            <a:avLst/>
          </a:prstGeom>
        </p:spPr>
        <p:txBody>
          <a:bodyPr vert="horz" lIns="102239" tIns="51120" rIns="102239" bIns="511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5621" y="6840434"/>
            <a:ext cx="2452899" cy="392932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1D29C-ADB0-4DA2-8FD0-1E17283743DF}" type="datetimeFigureOut">
              <a:rPr lang="fr-FR" smtClean="0"/>
              <a:t>26/12/2014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91745" y="6840434"/>
            <a:ext cx="3328935" cy="392932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533905" y="6840434"/>
            <a:ext cx="2452899" cy="392932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FE4B4-EC40-47F7-8C4A-6A3478B93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67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2391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396" indent="-383396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692" indent="-319497" algn="l" defTabSz="1022391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7988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184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379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574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2770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3965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160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195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91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586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781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5977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172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367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563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rrondir un rectangle avec un coin diagonal 16"/>
          <p:cNvSpPr/>
          <p:nvPr/>
        </p:nvSpPr>
        <p:spPr>
          <a:xfrm>
            <a:off x="6369269" y="189186"/>
            <a:ext cx="4095809" cy="3263462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rrondir un rectangle avec un coin diagonal 17"/>
          <p:cNvSpPr/>
          <p:nvPr/>
        </p:nvSpPr>
        <p:spPr>
          <a:xfrm>
            <a:off x="0" y="157655"/>
            <a:ext cx="6321972" cy="3294993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rrondir un rectangle avec un coin diagonal 15"/>
          <p:cNvSpPr/>
          <p:nvPr/>
        </p:nvSpPr>
        <p:spPr>
          <a:xfrm>
            <a:off x="5238853" y="4020207"/>
            <a:ext cx="5245215" cy="3310759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rrondir un rectangle avec un coin diagonal 14"/>
          <p:cNvSpPr/>
          <p:nvPr/>
        </p:nvSpPr>
        <p:spPr>
          <a:xfrm>
            <a:off x="1" y="4004441"/>
            <a:ext cx="5184204" cy="3294993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200856" y="383922"/>
            <a:ext cx="5950983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5113" y="966120"/>
            <a:ext cx="566117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²désormai$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36475" y="4252186"/>
            <a:ext cx="4921331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15113" y="4768522"/>
            <a:ext cx="459806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²dessou$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370291" y="4252186"/>
            <a:ext cx="4921331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506334" y="4768522"/>
            <a:ext cx="459806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²dessu$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547340" y="449784"/>
            <a:ext cx="3763258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6681355" y="966120"/>
            <a:ext cx="36102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²donc</a:t>
            </a:r>
            <a:endParaRPr lang="fr-FR" sz="110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78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rrondir un rectangle avec un coin diagonal 21"/>
          <p:cNvSpPr/>
          <p:nvPr/>
        </p:nvSpPr>
        <p:spPr>
          <a:xfrm>
            <a:off x="-19701" y="89744"/>
            <a:ext cx="6924997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rrondir un rectangle avec un coin diagonal 19"/>
          <p:cNvSpPr/>
          <p:nvPr/>
        </p:nvSpPr>
        <p:spPr>
          <a:xfrm>
            <a:off x="-29406" y="3978175"/>
            <a:ext cx="3482053" cy="333702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Arrondir un rectangle avec un coin diagonal 20"/>
          <p:cNvSpPr/>
          <p:nvPr/>
        </p:nvSpPr>
        <p:spPr>
          <a:xfrm>
            <a:off x="3518691" y="3978176"/>
            <a:ext cx="3607323" cy="3321258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rrondir un rectangle avec un coin diagonal 18"/>
          <p:cNvSpPr/>
          <p:nvPr/>
        </p:nvSpPr>
        <p:spPr>
          <a:xfrm>
            <a:off x="7189077" y="3988676"/>
            <a:ext cx="3323348" cy="3310758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rrondir un rectangle avec un coin diagonal 17"/>
          <p:cNvSpPr/>
          <p:nvPr/>
        </p:nvSpPr>
        <p:spPr>
          <a:xfrm>
            <a:off x="6905297" y="89744"/>
            <a:ext cx="3578772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64504" y="415540"/>
            <a:ext cx="6514005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82025" y="1025848"/>
            <a:ext cx="61911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maintenant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68749" y="4257765"/>
            <a:ext cx="3051661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67656" y="4774851"/>
            <a:ext cx="26538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²rien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7368880" y="4237232"/>
            <a:ext cx="2963742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7560468" y="4736164"/>
            <a:ext cx="270553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²trop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093045" y="361269"/>
            <a:ext cx="3172961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7272363" y="900345"/>
            <a:ext cx="281432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²sauf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670478" y="4219828"/>
            <a:ext cx="3234819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816052" y="4746273"/>
            <a:ext cx="29844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²quoi</a:t>
            </a:r>
            <a:endParaRPr lang="fr-FR" sz="110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40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rrondir un rectangle avec un coin diagonal 21"/>
          <p:cNvSpPr/>
          <p:nvPr/>
        </p:nvSpPr>
        <p:spPr>
          <a:xfrm>
            <a:off x="3523002" y="3965015"/>
            <a:ext cx="3681839" cy="333702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Arrondir un rectangle avec un coin diagonal 20"/>
          <p:cNvSpPr/>
          <p:nvPr/>
        </p:nvSpPr>
        <p:spPr>
          <a:xfrm>
            <a:off x="7252138" y="3935256"/>
            <a:ext cx="3216164" cy="333702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rrondir un rectangle avec un coin diagonal 19"/>
          <p:cNvSpPr/>
          <p:nvPr/>
        </p:nvSpPr>
        <p:spPr>
          <a:xfrm>
            <a:off x="-15766" y="3972042"/>
            <a:ext cx="3485695" cy="333702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rrondir un rectangle avec un coin diagonal 18"/>
          <p:cNvSpPr/>
          <p:nvPr/>
        </p:nvSpPr>
        <p:spPr>
          <a:xfrm>
            <a:off x="129289" y="323136"/>
            <a:ext cx="5120627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rrondir un rectangle avec un coin diagonal 17"/>
          <p:cNvSpPr/>
          <p:nvPr/>
        </p:nvSpPr>
        <p:spPr>
          <a:xfrm>
            <a:off x="5344511" y="454516"/>
            <a:ext cx="5123792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9828" y="625348"/>
            <a:ext cx="4641797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47284" y="1251790"/>
            <a:ext cx="42468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²bientôt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08483" y="4231667"/>
            <a:ext cx="3103512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69764" y="4690121"/>
            <a:ext cx="281548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²par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616252" y="737816"/>
            <a:ext cx="4631963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804990" y="1254152"/>
            <a:ext cx="425448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²contre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624918" y="4222656"/>
            <a:ext cx="3386935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7392622" y="4206891"/>
            <a:ext cx="2901318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3811443" y="4708715"/>
            <a:ext cx="301388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²entre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463748" y="4752757"/>
            <a:ext cx="27275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²prè$</a:t>
            </a:r>
            <a:endParaRPr lang="fr-FR" sz="110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9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rondir un rectangle avec un coin diagonal 20"/>
          <p:cNvSpPr/>
          <p:nvPr/>
        </p:nvSpPr>
        <p:spPr>
          <a:xfrm>
            <a:off x="7189076" y="3928380"/>
            <a:ext cx="3323350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rrondir un rectangle avec un coin diagonal 19"/>
          <p:cNvSpPr/>
          <p:nvPr/>
        </p:nvSpPr>
        <p:spPr>
          <a:xfrm>
            <a:off x="3626069" y="3928381"/>
            <a:ext cx="3499945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rrondir un rectangle avec un coin diagonal 18"/>
          <p:cNvSpPr/>
          <p:nvPr/>
        </p:nvSpPr>
        <p:spPr>
          <a:xfrm>
            <a:off x="-15765" y="3904704"/>
            <a:ext cx="3582376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rrondir un rectangle avec un coin diagonal 17"/>
          <p:cNvSpPr/>
          <p:nvPr/>
        </p:nvSpPr>
        <p:spPr>
          <a:xfrm>
            <a:off x="6219322" y="475535"/>
            <a:ext cx="4293103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rondir un rectangle avec un coin diagonal 11"/>
          <p:cNvSpPr/>
          <p:nvPr/>
        </p:nvSpPr>
        <p:spPr>
          <a:xfrm>
            <a:off x="0" y="268423"/>
            <a:ext cx="6132785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208483" y="520033"/>
            <a:ext cx="5721917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1665" y="1036369"/>
            <a:ext cx="537640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²plusieur$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08483" y="4222656"/>
            <a:ext cx="3103513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98110" y="4986288"/>
            <a:ext cx="286987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²tard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446761" y="758835"/>
            <a:ext cx="3839875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440145" y="1112952"/>
            <a:ext cx="375043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²pui$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896309" y="4222656"/>
            <a:ext cx="3019111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7416452" y="4222656"/>
            <a:ext cx="2901318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4077608" y="4738992"/>
            <a:ext cx="28378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²rien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590236" y="4986288"/>
            <a:ext cx="27275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²bien</a:t>
            </a:r>
            <a:endParaRPr lang="fr-FR" sz="110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25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rrondir un rectangle avec un coin diagonal 19"/>
          <p:cNvSpPr/>
          <p:nvPr/>
        </p:nvSpPr>
        <p:spPr>
          <a:xfrm>
            <a:off x="4698125" y="3948015"/>
            <a:ext cx="5770178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rrondir un rectangle avec un coin diagonal 18"/>
          <p:cNvSpPr/>
          <p:nvPr/>
        </p:nvSpPr>
        <p:spPr>
          <a:xfrm>
            <a:off x="-31531" y="3890208"/>
            <a:ext cx="4666593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rrondir un rectangle avec un coin diagonal 17"/>
          <p:cNvSpPr/>
          <p:nvPr/>
        </p:nvSpPr>
        <p:spPr>
          <a:xfrm>
            <a:off x="6340985" y="449033"/>
            <a:ext cx="4156502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rondir un rectangle avec un coin diagonal 11"/>
          <p:cNvSpPr/>
          <p:nvPr/>
        </p:nvSpPr>
        <p:spPr>
          <a:xfrm>
            <a:off x="15766" y="373719"/>
            <a:ext cx="6325219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225332" y="657018"/>
            <a:ext cx="5937941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26078" y="1173354"/>
            <a:ext cx="57364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²cependant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11105" y="4208144"/>
            <a:ext cx="4181011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12546" y="4779727"/>
            <a:ext cx="38635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²dehor$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571306" y="732332"/>
            <a:ext cx="3695860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669317" y="1248668"/>
            <a:ext cx="349983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err="1" smtClean="0">
                <a:latin typeface="Cursive standard" pitchFamily="2" charset="0"/>
              </a:rPr>
              <a:t>moin</a:t>
            </a:r>
            <a:r>
              <a:rPr lang="fr-FR" sz="11000" b="1" dirty="0" smtClean="0">
                <a:latin typeface="Cursive standard" pitchFamily="2" charset="0"/>
              </a:rPr>
              <a:t>$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910455" y="4208144"/>
            <a:ext cx="5352043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151551" y="4713222"/>
            <a:ext cx="499805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²autrefoi$</a:t>
            </a:r>
            <a:endParaRPr lang="fr-FR" sz="110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0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rrondir un rectangle avec un coin diagonal 16"/>
          <p:cNvSpPr/>
          <p:nvPr/>
        </p:nvSpPr>
        <p:spPr>
          <a:xfrm>
            <a:off x="5186855" y="3939356"/>
            <a:ext cx="5310007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rrondir un rectangle avec un coin diagonal 14"/>
          <p:cNvSpPr/>
          <p:nvPr/>
        </p:nvSpPr>
        <p:spPr>
          <a:xfrm>
            <a:off x="-1" y="3926845"/>
            <a:ext cx="5139559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rondir un rectangle avec un coin diagonal 11"/>
          <p:cNvSpPr/>
          <p:nvPr/>
        </p:nvSpPr>
        <p:spPr>
          <a:xfrm>
            <a:off x="6477823" y="462386"/>
            <a:ext cx="4019040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rrondir un rectangle avec un coin diagonal 10"/>
          <p:cNvSpPr/>
          <p:nvPr/>
        </p:nvSpPr>
        <p:spPr>
          <a:xfrm>
            <a:off x="31531" y="454516"/>
            <a:ext cx="6385035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227227" y="737816"/>
            <a:ext cx="5937941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27227" y="1254152"/>
            <a:ext cx="57364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²longtemp$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27227" y="4222656"/>
            <a:ext cx="4705307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60869" y="4760513"/>
            <a:ext cx="423802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souvent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696372" y="789733"/>
            <a:ext cx="3603068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814774" y="1306069"/>
            <a:ext cx="336626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²loin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391778" y="4210144"/>
            <a:ext cx="4907662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470855" y="4760513"/>
            <a:ext cx="4824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²presque</a:t>
            </a:r>
            <a:endParaRPr lang="fr-FR" sz="110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1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rrondir un rectangle avec un coin diagonal 16"/>
          <p:cNvSpPr/>
          <p:nvPr/>
        </p:nvSpPr>
        <p:spPr>
          <a:xfrm>
            <a:off x="6624364" y="309494"/>
            <a:ext cx="3888061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rrondir un rectangle avec un coin diagonal 14"/>
          <p:cNvSpPr/>
          <p:nvPr/>
        </p:nvSpPr>
        <p:spPr>
          <a:xfrm>
            <a:off x="52821" y="309495"/>
            <a:ext cx="6427527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rondir un rectangle avec un coin diagonal 11"/>
          <p:cNvSpPr/>
          <p:nvPr/>
        </p:nvSpPr>
        <p:spPr>
          <a:xfrm>
            <a:off x="5069827" y="3953932"/>
            <a:ext cx="5442597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rrondir un rectangle avec un coin diagonal 10"/>
          <p:cNvSpPr/>
          <p:nvPr/>
        </p:nvSpPr>
        <p:spPr>
          <a:xfrm>
            <a:off x="17807" y="3939356"/>
            <a:ext cx="4979862" cy="3384375"/>
          </a:xfrm>
          <a:prstGeom prst="round2Diag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24041" y="592795"/>
            <a:ext cx="5937941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24787" y="1172186"/>
            <a:ext cx="57364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seulement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11902" y="4222656"/>
            <a:ext cx="4489283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62242" y="4797493"/>
            <a:ext cx="403961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²parfoi$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912395" y="592795"/>
            <a:ext cx="3335820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870603" y="1194572"/>
            <a:ext cx="325269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>
                <a:latin typeface="Cursive standard" pitchFamily="2" charset="0"/>
              </a:rPr>
              <a:t>v</a:t>
            </a:r>
            <a:r>
              <a:rPr lang="fr-FR" sz="11000" b="1" dirty="0" smtClean="0">
                <a:latin typeface="Cursive standard" pitchFamily="2" charset="0"/>
              </a:rPr>
              <a:t>er$</a:t>
            </a:r>
            <a:endParaRPr lang="fr-FR" sz="11000" b="1" dirty="0">
              <a:latin typeface="Cursive standard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328219" y="4222656"/>
            <a:ext cx="4933915" cy="28177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467055" y="4738992"/>
            <a:ext cx="465624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0" b="1" dirty="0" smtClean="0">
                <a:latin typeface="Cursive standard" pitchFamily="2" charset="0"/>
              </a:rPr>
              <a:t>²ensuite</a:t>
            </a:r>
            <a:endParaRPr lang="fr-FR" sz="110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40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44</Words>
  <Application>Microsoft Office PowerPoint</Application>
  <PresentationFormat>Personnalisé</PresentationFormat>
  <Paragraphs>32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BARBARA SR</dc:creator>
  <cp:lastModifiedBy>BARBARA SR</cp:lastModifiedBy>
  <cp:revision>14</cp:revision>
  <cp:lastPrinted>2014-12-26T19:10:07Z</cp:lastPrinted>
  <dcterms:created xsi:type="dcterms:W3CDTF">2014-12-26T17:06:33Z</dcterms:created>
  <dcterms:modified xsi:type="dcterms:W3CDTF">2014-12-26T19:12:01Z</dcterms:modified>
</cp:coreProperties>
</file>