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230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E422-9EC3-40BF-B012-D92416EF4D14}" type="datetimeFigureOut">
              <a:rPr lang="fr-FR" smtClean="0"/>
              <a:t>23/05/2018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14CC-3F3B-4E91-A2F4-81C8AC53C8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1708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E422-9EC3-40BF-B012-D92416EF4D14}" type="datetimeFigureOut">
              <a:rPr lang="fr-FR" smtClean="0"/>
              <a:t>23/05/2018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14CC-3F3B-4E91-A2F4-81C8AC53C8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4051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E422-9EC3-40BF-B012-D92416EF4D14}" type="datetimeFigureOut">
              <a:rPr lang="fr-FR" smtClean="0"/>
              <a:t>23/05/2018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14CC-3F3B-4E91-A2F4-81C8AC53C8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5841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E422-9EC3-40BF-B012-D92416EF4D14}" type="datetimeFigureOut">
              <a:rPr lang="fr-FR" smtClean="0"/>
              <a:t>23/05/2018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14CC-3F3B-4E91-A2F4-81C8AC53C8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8168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E422-9EC3-40BF-B012-D92416EF4D14}" type="datetimeFigureOut">
              <a:rPr lang="fr-FR" smtClean="0"/>
              <a:t>23/05/2018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14CC-3F3B-4E91-A2F4-81C8AC53C8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0173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E422-9EC3-40BF-B012-D92416EF4D14}" type="datetimeFigureOut">
              <a:rPr lang="fr-FR" smtClean="0"/>
              <a:t>23/05/2018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14CC-3F3B-4E91-A2F4-81C8AC53C8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3643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E422-9EC3-40BF-B012-D92416EF4D14}" type="datetimeFigureOut">
              <a:rPr lang="fr-FR" smtClean="0"/>
              <a:t>23/05/2018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14CC-3F3B-4E91-A2F4-81C8AC53C8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764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E422-9EC3-40BF-B012-D92416EF4D14}" type="datetimeFigureOut">
              <a:rPr lang="fr-FR" smtClean="0"/>
              <a:t>23/05/2018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14CC-3F3B-4E91-A2F4-81C8AC53C8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1966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E422-9EC3-40BF-B012-D92416EF4D14}" type="datetimeFigureOut">
              <a:rPr lang="fr-FR" smtClean="0"/>
              <a:t>23/05/2018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14CC-3F3B-4E91-A2F4-81C8AC53C8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4479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E422-9EC3-40BF-B012-D92416EF4D14}" type="datetimeFigureOut">
              <a:rPr lang="fr-FR" smtClean="0"/>
              <a:t>23/05/2018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14CC-3F3B-4E91-A2F4-81C8AC53C8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4123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E422-9EC3-40BF-B012-D92416EF4D14}" type="datetimeFigureOut">
              <a:rPr lang="fr-FR" smtClean="0"/>
              <a:t>23/05/2018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14CC-3F3B-4E91-A2F4-81C8AC53C8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5172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DE422-9EC3-40BF-B012-D92416EF4D14}" type="datetimeFigureOut">
              <a:rPr lang="fr-FR" smtClean="0"/>
              <a:t>23/05/2018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D14CC-3F3B-4E91-A2F4-81C8AC53C8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1993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Rectangle 108">
            <a:extLst>
              <a:ext uri="{FF2B5EF4-FFF2-40B4-BE49-F238E27FC236}">
                <a16:creationId xmlns:a16="http://schemas.microsoft.com/office/drawing/2014/main" id="{33DDDF83-F803-4F3F-9343-DFEAF32A4EAE}"/>
              </a:ext>
            </a:extLst>
          </p:cNvPr>
          <p:cNvSpPr/>
          <p:nvPr/>
        </p:nvSpPr>
        <p:spPr>
          <a:xfrm rot="17534762">
            <a:off x="2367619" y="597419"/>
            <a:ext cx="205781" cy="16697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4825EE4-F53E-42AE-8AE9-A2B401E51EB6}"/>
              </a:ext>
            </a:extLst>
          </p:cNvPr>
          <p:cNvSpPr/>
          <p:nvPr/>
        </p:nvSpPr>
        <p:spPr>
          <a:xfrm rot="16811509">
            <a:off x="2437260" y="7865679"/>
            <a:ext cx="201057" cy="21336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B8441883-729B-4495-9119-5688699AD474}"/>
              </a:ext>
            </a:extLst>
          </p:cNvPr>
          <p:cNvSpPr/>
          <p:nvPr/>
        </p:nvSpPr>
        <p:spPr>
          <a:xfrm rot="16811509">
            <a:off x="4669206" y="8473565"/>
            <a:ext cx="240214" cy="12705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1F5C7873-FDE5-4A74-A191-1C4350AE5107}"/>
              </a:ext>
            </a:extLst>
          </p:cNvPr>
          <p:cNvSpPr/>
          <p:nvPr/>
        </p:nvSpPr>
        <p:spPr>
          <a:xfrm rot="19019446">
            <a:off x="5263586" y="7416439"/>
            <a:ext cx="240214" cy="12705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C1AFE7-4305-451B-8BE9-B0DFD56BD9B1}"/>
              </a:ext>
            </a:extLst>
          </p:cNvPr>
          <p:cNvSpPr/>
          <p:nvPr/>
        </p:nvSpPr>
        <p:spPr>
          <a:xfrm>
            <a:off x="1189013" y="1468890"/>
            <a:ext cx="205781" cy="16697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7922FCB0-1D5E-44C4-948E-94F3C857FEE1}"/>
              </a:ext>
            </a:extLst>
          </p:cNvPr>
          <p:cNvSpPr/>
          <p:nvPr/>
        </p:nvSpPr>
        <p:spPr>
          <a:xfrm>
            <a:off x="1141698" y="3251149"/>
            <a:ext cx="205781" cy="16697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3910A249-01B4-4B07-94E9-17FA8F5B38BE}"/>
              </a:ext>
            </a:extLst>
          </p:cNvPr>
          <p:cNvSpPr/>
          <p:nvPr/>
        </p:nvSpPr>
        <p:spPr>
          <a:xfrm rot="17534762">
            <a:off x="4377533" y="1458904"/>
            <a:ext cx="205781" cy="16697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6CECBE35-688A-4E07-B2DF-F1F7D264FF0B}"/>
              </a:ext>
            </a:extLst>
          </p:cNvPr>
          <p:cNvSpPr/>
          <p:nvPr/>
        </p:nvSpPr>
        <p:spPr>
          <a:xfrm rot="3356547">
            <a:off x="2080333" y="3455467"/>
            <a:ext cx="205781" cy="16697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6FF2903E-9407-42FD-AD10-8BF6D763D713}"/>
              </a:ext>
            </a:extLst>
          </p:cNvPr>
          <p:cNvSpPr/>
          <p:nvPr/>
        </p:nvSpPr>
        <p:spPr>
          <a:xfrm rot="1264616">
            <a:off x="5373952" y="2516256"/>
            <a:ext cx="205781" cy="16697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26B4404C-E637-4AB4-91A3-AAFB782BEAA8}"/>
              </a:ext>
            </a:extLst>
          </p:cNvPr>
          <p:cNvSpPr/>
          <p:nvPr/>
        </p:nvSpPr>
        <p:spPr>
          <a:xfrm rot="368373">
            <a:off x="3084071" y="1833038"/>
            <a:ext cx="205781" cy="16697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244C34DA-B773-4FC8-9F52-6430509F21CB}"/>
              </a:ext>
            </a:extLst>
          </p:cNvPr>
          <p:cNvSpPr/>
          <p:nvPr/>
        </p:nvSpPr>
        <p:spPr>
          <a:xfrm rot="21154897">
            <a:off x="3228793" y="3733374"/>
            <a:ext cx="205781" cy="16697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E1C88284-78BD-4C0E-A058-F00264487026}"/>
              </a:ext>
            </a:extLst>
          </p:cNvPr>
          <p:cNvSpPr/>
          <p:nvPr/>
        </p:nvSpPr>
        <p:spPr>
          <a:xfrm rot="19347399">
            <a:off x="3230639" y="7343209"/>
            <a:ext cx="205781" cy="16697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2B990B1B-7499-4EF4-AC95-9B852D4451AF}"/>
              </a:ext>
            </a:extLst>
          </p:cNvPr>
          <p:cNvSpPr/>
          <p:nvPr/>
        </p:nvSpPr>
        <p:spPr>
          <a:xfrm rot="19116690">
            <a:off x="4052263" y="5577279"/>
            <a:ext cx="205781" cy="16697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8B642785-1C64-461B-A8C2-30ED4D246729}"/>
              </a:ext>
            </a:extLst>
          </p:cNvPr>
          <p:cNvSpPr/>
          <p:nvPr/>
        </p:nvSpPr>
        <p:spPr>
          <a:xfrm rot="1244285">
            <a:off x="3016600" y="5604576"/>
            <a:ext cx="205781" cy="16697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EEA8D194-C150-4854-95CB-DBB30F85CA02}"/>
              </a:ext>
            </a:extLst>
          </p:cNvPr>
          <p:cNvSpPr/>
          <p:nvPr/>
        </p:nvSpPr>
        <p:spPr>
          <a:xfrm rot="2259502">
            <a:off x="4397227" y="7292009"/>
            <a:ext cx="205781" cy="16697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BAF81F3A-EDDD-4719-A0E9-A4E237790B14}"/>
              </a:ext>
            </a:extLst>
          </p:cNvPr>
          <p:cNvSpPr/>
          <p:nvPr/>
        </p:nvSpPr>
        <p:spPr>
          <a:xfrm rot="2497496">
            <a:off x="1993257" y="7362793"/>
            <a:ext cx="205781" cy="16697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84BFA65C-E20F-4211-9CF1-BBEDD7B0AEC6}"/>
              </a:ext>
            </a:extLst>
          </p:cNvPr>
          <p:cNvSpPr/>
          <p:nvPr/>
        </p:nvSpPr>
        <p:spPr>
          <a:xfrm rot="17299442">
            <a:off x="1785223" y="6361649"/>
            <a:ext cx="205781" cy="16697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F416A017-D02F-4E94-8E27-2ABBA9CDBA4F}"/>
              </a:ext>
            </a:extLst>
          </p:cNvPr>
          <p:cNvSpPr/>
          <p:nvPr/>
        </p:nvSpPr>
        <p:spPr>
          <a:xfrm rot="1021616">
            <a:off x="1056304" y="4914457"/>
            <a:ext cx="205781" cy="16697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58F52ACE-4C95-4992-BFDF-3B56F1D562D7}"/>
              </a:ext>
            </a:extLst>
          </p:cNvPr>
          <p:cNvSpPr/>
          <p:nvPr/>
        </p:nvSpPr>
        <p:spPr>
          <a:xfrm rot="20462280">
            <a:off x="993174" y="6985995"/>
            <a:ext cx="205781" cy="16697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C422903F-EEF4-490C-B64A-373A4F521C6A}"/>
              </a:ext>
            </a:extLst>
          </p:cNvPr>
          <p:cNvSpPr/>
          <p:nvPr/>
        </p:nvSpPr>
        <p:spPr>
          <a:xfrm rot="3335765">
            <a:off x="2168798" y="1496634"/>
            <a:ext cx="205781" cy="16697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E61D1CB3-D91A-4205-803D-B297FDA6F2EA}"/>
              </a:ext>
            </a:extLst>
          </p:cNvPr>
          <p:cNvSpPr/>
          <p:nvPr/>
        </p:nvSpPr>
        <p:spPr>
          <a:xfrm rot="3335765">
            <a:off x="4229287" y="4130470"/>
            <a:ext cx="205781" cy="16697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C3A5F5A1-B68C-4A73-A1C7-C4E210DC05B6}"/>
              </a:ext>
            </a:extLst>
          </p:cNvPr>
          <p:cNvSpPr/>
          <p:nvPr/>
        </p:nvSpPr>
        <p:spPr>
          <a:xfrm rot="4096877">
            <a:off x="4309908" y="2124052"/>
            <a:ext cx="205575" cy="20292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937A7BB4-41BC-4B9F-BFF1-3429DC56CBB1}"/>
              </a:ext>
            </a:extLst>
          </p:cNvPr>
          <p:cNvSpPr/>
          <p:nvPr/>
        </p:nvSpPr>
        <p:spPr>
          <a:xfrm rot="17299442">
            <a:off x="2315889" y="4545854"/>
            <a:ext cx="205781" cy="16697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192058B0-67C1-497F-B97D-445B9D2C05B1}"/>
              </a:ext>
            </a:extLst>
          </p:cNvPr>
          <p:cNvSpPr/>
          <p:nvPr/>
        </p:nvSpPr>
        <p:spPr>
          <a:xfrm rot="17299442">
            <a:off x="4101362" y="3114754"/>
            <a:ext cx="205781" cy="16697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3D4C778D-9231-4105-99EC-39CF9FE28D0F}"/>
              </a:ext>
            </a:extLst>
          </p:cNvPr>
          <p:cNvSpPr/>
          <p:nvPr/>
        </p:nvSpPr>
        <p:spPr>
          <a:xfrm rot="17299442">
            <a:off x="2077107" y="2537586"/>
            <a:ext cx="205781" cy="16697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50B5680D-4095-4401-B62C-3FE2A51BF7CE}"/>
              </a:ext>
            </a:extLst>
          </p:cNvPr>
          <p:cNvSpPr/>
          <p:nvPr/>
        </p:nvSpPr>
        <p:spPr>
          <a:xfrm rot="20023460">
            <a:off x="5463345" y="4343737"/>
            <a:ext cx="205781" cy="16697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E8370021-25EA-4368-9918-CA38ADA69DA8}"/>
              </a:ext>
            </a:extLst>
          </p:cNvPr>
          <p:cNvSpPr/>
          <p:nvPr/>
        </p:nvSpPr>
        <p:spPr>
          <a:xfrm rot="2464364">
            <a:off x="5463345" y="6025433"/>
            <a:ext cx="205781" cy="16697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8339A914-ADC4-4036-BA89-1C164348FADD}"/>
              </a:ext>
            </a:extLst>
          </p:cNvPr>
          <p:cNvSpPr/>
          <p:nvPr/>
        </p:nvSpPr>
        <p:spPr>
          <a:xfrm rot="16811509">
            <a:off x="4670655" y="4748735"/>
            <a:ext cx="201057" cy="21336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2BA61600-D207-41FF-A078-BA24112904BA}"/>
              </a:ext>
            </a:extLst>
          </p:cNvPr>
          <p:cNvSpPr/>
          <p:nvPr/>
        </p:nvSpPr>
        <p:spPr>
          <a:xfrm>
            <a:off x="2604052" y="1252330"/>
            <a:ext cx="1371600" cy="1212574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884C00C6-A1D5-4597-96CE-879F44DB48A9}"/>
              </a:ext>
            </a:extLst>
          </p:cNvPr>
          <p:cNvSpPr/>
          <p:nvPr/>
        </p:nvSpPr>
        <p:spPr>
          <a:xfrm>
            <a:off x="4962939" y="2011017"/>
            <a:ext cx="1371600" cy="1212574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E0B75FC9-14B1-4247-B739-F4F4BE7036E8}"/>
              </a:ext>
            </a:extLst>
          </p:cNvPr>
          <p:cNvSpPr/>
          <p:nvPr/>
        </p:nvSpPr>
        <p:spPr>
          <a:xfrm>
            <a:off x="609601" y="2464904"/>
            <a:ext cx="1371600" cy="1212574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35D88B1A-604A-4109-842C-59370A45CE55}"/>
              </a:ext>
            </a:extLst>
          </p:cNvPr>
          <p:cNvSpPr/>
          <p:nvPr/>
        </p:nvSpPr>
        <p:spPr>
          <a:xfrm>
            <a:off x="2411896" y="3071191"/>
            <a:ext cx="1371600" cy="1212574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E4FFF621-0A89-4B20-ACBB-6A1E0987F422}"/>
              </a:ext>
            </a:extLst>
          </p:cNvPr>
          <p:cNvSpPr/>
          <p:nvPr/>
        </p:nvSpPr>
        <p:spPr>
          <a:xfrm>
            <a:off x="4326835" y="3667538"/>
            <a:ext cx="1371600" cy="1212574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A73C735D-B8C2-4C2F-8A52-A75E0A10039A}"/>
              </a:ext>
            </a:extLst>
          </p:cNvPr>
          <p:cNvSpPr/>
          <p:nvPr/>
        </p:nvSpPr>
        <p:spPr>
          <a:xfrm>
            <a:off x="718932" y="4303642"/>
            <a:ext cx="1371600" cy="1212574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FC8CFE9A-D144-494C-98AB-2DD867AD1F97}"/>
              </a:ext>
            </a:extLst>
          </p:cNvPr>
          <p:cNvSpPr/>
          <p:nvPr/>
        </p:nvSpPr>
        <p:spPr>
          <a:xfrm>
            <a:off x="2743200" y="5002695"/>
            <a:ext cx="1371600" cy="1212574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DAB4A414-128E-4D64-A4EA-DC21008355F4}"/>
              </a:ext>
            </a:extLst>
          </p:cNvPr>
          <p:cNvSpPr/>
          <p:nvPr/>
        </p:nvSpPr>
        <p:spPr>
          <a:xfrm>
            <a:off x="102707" y="6215269"/>
            <a:ext cx="1371600" cy="1212574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7816F204-B7B1-4129-AA70-5134FD4D8AAB}"/>
              </a:ext>
            </a:extLst>
          </p:cNvPr>
          <p:cNvSpPr/>
          <p:nvPr/>
        </p:nvSpPr>
        <p:spPr>
          <a:xfrm>
            <a:off x="5383693" y="5307493"/>
            <a:ext cx="1371600" cy="1212574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7C2DA16A-CD00-432B-A9BC-47F199FCCF87}"/>
              </a:ext>
            </a:extLst>
          </p:cNvPr>
          <p:cNvSpPr/>
          <p:nvPr/>
        </p:nvSpPr>
        <p:spPr>
          <a:xfrm>
            <a:off x="2043669" y="6856259"/>
            <a:ext cx="1371600" cy="1212574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41E6B29E-19E7-403C-858D-4D894115B156}"/>
              </a:ext>
            </a:extLst>
          </p:cNvPr>
          <p:cNvSpPr/>
          <p:nvPr/>
        </p:nvSpPr>
        <p:spPr>
          <a:xfrm>
            <a:off x="4204253" y="6804991"/>
            <a:ext cx="1371600" cy="1212574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364FB370-C435-40DF-B3BD-E13A32F5D9D4}"/>
              </a:ext>
            </a:extLst>
          </p:cNvPr>
          <p:cNvSpPr/>
          <p:nvPr/>
        </p:nvSpPr>
        <p:spPr>
          <a:xfrm>
            <a:off x="609601" y="8126896"/>
            <a:ext cx="1371600" cy="1212574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87A2B7DB-7649-4ADF-81FA-C5D3312152AD}"/>
              </a:ext>
            </a:extLst>
          </p:cNvPr>
          <p:cNvSpPr/>
          <p:nvPr/>
        </p:nvSpPr>
        <p:spPr>
          <a:xfrm>
            <a:off x="3289852" y="8314084"/>
            <a:ext cx="1371600" cy="1212574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43134D8-A247-4333-BB12-5CA94AB93A75}"/>
              </a:ext>
            </a:extLst>
          </p:cNvPr>
          <p:cNvSpPr txBox="1"/>
          <p:nvPr/>
        </p:nvSpPr>
        <p:spPr>
          <a:xfrm>
            <a:off x="2698116" y="337803"/>
            <a:ext cx="496988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dirty="0">
                <a:latin typeface="Agent Orange" panose="00000400000000000000" pitchFamily="2" charset="0"/>
                <a:cs typeface="Agent Orange" panose="00000400000000000000" pitchFamily="2" charset="0"/>
              </a:rPr>
              <a:t>LABYPHONEMES</a:t>
            </a:r>
          </a:p>
        </p:txBody>
      </p:sp>
    </p:spTree>
    <p:extLst>
      <p:ext uri="{BB962C8B-B14F-4D97-AF65-F5344CB8AC3E}">
        <p14:creationId xmlns:p14="http://schemas.microsoft.com/office/powerpoint/2010/main" val="30832996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1</Words>
  <Application>Microsoft Office PowerPoint</Application>
  <PresentationFormat>Format A4 (210 x 297 mm)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Agent Orange</vt:lpstr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flo.mathias</dc:creator>
  <cp:lastModifiedBy>flo.mathias</cp:lastModifiedBy>
  <cp:revision>15</cp:revision>
  <dcterms:created xsi:type="dcterms:W3CDTF">2018-05-22T17:08:34Z</dcterms:created>
  <dcterms:modified xsi:type="dcterms:W3CDTF">2018-05-23T15:53:21Z</dcterms:modified>
</cp:coreProperties>
</file>