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Soustraire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6,8 - 1,3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945794-96A7-4EA9-AEF7-E893441BCE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6"/>
    </mc:Choice>
    <mc:Fallback xmlns="">
      <p:transition spd="slow" advTm="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7,5 - 2,1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FE1A3A-05D3-4DD4-B3E7-168FD82FA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1,5 - 1,4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5764EE-6E9F-44DD-BEE7-290E0CDF7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0"/>
    </mc:Choice>
    <mc:Fallback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9,6 - 8,1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DABBAF-9F92-467B-9D15-F8E035326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6,3 - 2,8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8731B2-2B4D-45AB-91A2-61285350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5"/>
    </mc:Choice>
    <mc:Fallback>
      <p:transition spd="slow" advTm="8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7 - 2,9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77A458-8504-480E-880C-8EAD697AF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9"/>
    </mc:Choice>
    <mc:Fallback>
      <p:transition spd="slow" advTm="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6,2 - 2,2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CFAC7B-3E22-4E0E-A21A-0BE936000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"/>
    </mc:Choice>
    <mc:Fallback xmlns="">
      <p:transition spd="slow" advTm="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6,3 - 0,4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84FD3E-9C9B-4BBA-A1C0-D854ED80C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8"/>
    </mc:Choice>
    <mc:Fallback>
      <p:transition spd="slow" advTm="8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8,5 - 8,2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5BA1A7-159C-45D9-9740-59EB7D48A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7"/>
    </mc:Choice>
    <mc:Fallback xmlns="">
      <p:transition spd="slow" advTm="8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4,5 - 3,6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6A91AE-1162-4711-935F-9F80BC812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0"/>
    </mc:Choice>
    <mc:Fallback>
      <p:transition spd="slow" advTm="8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3,9 - 1,2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D39032-D079-440B-81BF-0AC3DB758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3"/>
    </mc:Choice>
    <mc:Fallback xmlns="">
      <p:transition spd="slow" advTm="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Au lancer du poids, Zaky a fait un premier jet de 4,5 m, et un second de 1,1 m de moins.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distance est allé le second jet de Zaky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FFA085-C7C6-49A6-85E3-BD61C2458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2"/>
    </mc:Choice>
    <mc:Fallback xmlns="">
      <p:transition spd="slow" advTm="1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2066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3,4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4,5 - 0,4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E8E5C1-DF58-4850-BB83-D797AE631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5,1 - 0,5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E08706-8CFD-43F0-9DEC-3C4B9E070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3"/>
    </mc:Choice>
    <mc:Fallback>
      <p:transition spd="slow" advTm="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5,4 - 1,2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B2C44C-067B-4367-8890-AF36E572B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4"/>
    </mc:Choice>
    <mc:Fallback xmlns="">
      <p:transition spd="slow" advTm="7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4,5 - 1,7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46733E-4F33-4E40-BA76-DE5D031C2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5"/>
    </mc:Choice>
    <mc:Fallback>
      <p:transition spd="slow" advTm="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8,1 - 2,4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8518BA-B820-4CE5-A7A4-A12DBFA0E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1"/>
    </mc:Choice>
    <mc:Fallback>
      <p:transition spd="slow" advTm="8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7,2 - 5,1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BD202D-8632-46DC-8274-20E2FC558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4"/>
    </mc:Choice>
    <mc:Fallback xmlns="">
      <p:transition spd="slow" advTm="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7,4 - 5,6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86FCF1-D387-4E4B-9D12-B00F6110F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1"/>
    </mc:Choice>
    <mc:Fallback>
      <p:transition spd="slow" advTm="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Soustraire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154</cp:revision>
  <dcterms:created xsi:type="dcterms:W3CDTF">2013-01-27T09:55:18Z</dcterms:created>
  <dcterms:modified xsi:type="dcterms:W3CDTF">2020-08-07T13:18:16Z</dcterms:modified>
</cp:coreProperties>
</file>