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E0A3-B303-4653-9AD2-099DCD2C971A}" type="datetimeFigureOut">
              <a:rPr lang="fr-FR" smtClean="0"/>
              <a:t>25/08/2012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6A96-A61A-4D3E-A525-9496AE9B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49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E0A3-B303-4653-9AD2-099DCD2C971A}" type="datetimeFigureOut">
              <a:rPr lang="fr-FR" smtClean="0"/>
              <a:t>25/08/2012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6A96-A61A-4D3E-A525-9496AE9B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41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E0A3-B303-4653-9AD2-099DCD2C971A}" type="datetimeFigureOut">
              <a:rPr lang="fr-FR" smtClean="0"/>
              <a:t>25/08/2012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6A96-A61A-4D3E-A525-9496AE9B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06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E0A3-B303-4653-9AD2-099DCD2C971A}" type="datetimeFigureOut">
              <a:rPr lang="fr-FR" smtClean="0"/>
              <a:t>25/08/2012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6A96-A61A-4D3E-A525-9496AE9B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47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E0A3-B303-4653-9AD2-099DCD2C971A}" type="datetimeFigureOut">
              <a:rPr lang="fr-FR" smtClean="0"/>
              <a:t>25/08/2012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6A96-A61A-4D3E-A525-9496AE9B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31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E0A3-B303-4653-9AD2-099DCD2C971A}" type="datetimeFigureOut">
              <a:rPr lang="fr-FR" smtClean="0"/>
              <a:t>25/08/2012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6A96-A61A-4D3E-A525-9496AE9B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0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E0A3-B303-4653-9AD2-099DCD2C971A}" type="datetimeFigureOut">
              <a:rPr lang="fr-FR" smtClean="0"/>
              <a:t>25/08/2012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6A96-A61A-4D3E-A525-9496AE9B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19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E0A3-B303-4653-9AD2-099DCD2C971A}" type="datetimeFigureOut">
              <a:rPr lang="fr-FR" smtClean="0"/>
              <a:t>25/08/2012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6A96-A61A-4D3E-A525-9496AE9B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29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E0A3-B303-4653-9AD2-099DCD2C971A}" type="datetimeFigureOut">
              <a:rPr lang="fr-FR" smtClean="0"/>
              <a:t>25/08/2012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6A96-A61A-4D3E-A525-9496AE9B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88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E0A3-B303-4653-9AD2-099DCD2C971A}" type="datetimeFigureOut">
              <a:rPr lang="fr-FR" smtClean="0"/>
              <a:t>25/08/2012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6A96-A61A-4D3E-A525-9496AE9B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78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E0A3-B303-4653-9AD2-099DCD2C971A}" type="datetimeFigureOut">
              <a:rPr lang="fr-FR" smtClean="0"/>
              <a:t>25/08/2012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6A96-A61A-4D3E-A525-9496AE9B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4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8E0A3-B303-4653-9AD2-099DCD2C971A}" type="datetimeFigureOut">
              <a:rPr lang="fr-FR" smtClean="0"/>
              <a:t>25/08/2012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86A96-A61A-4D3E-A525-9496AE9BB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81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jp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Réunion de présentation</a:t>
            </a:r>
            <a:br>
              <a:rPr lang="fr-FR" dirty="0" smtClean="0"/>
            </a:br>
            <a:r>
              <a:rPr lang="fr-FR" dirty="0" smtClean="0"/>
              <a:t>du … septembre 2012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Classe K</a:t>
            </a: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CM1/CM2</a:t>
            </a:r>
          </a:p>
          <a:p>
            <a:r>
              <a:rPr lang="fr-FR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Miss T.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276872"/>
            <a:ext cx="2667000" cy="1581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3"/>
    </mc:Choice>
    <mc:Fallback xmlns="">
      <p:transition spd="slow" advTm="6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834">
            <a:off x="465674" y="3745014"/>
            <a:ext cx="5084538" cy="2910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La discipline: rappels à l’ordre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2">
            <a:off x="390383" y="1544413"/>
            <a:ext cx="4143375" cy="2895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57" y="1541751"/>
            <a:ext cx="4143375" cy="37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">
        <p14:prism isContent="1"/>
      </p:transition>
    </mc:Choice>
    <mc:Fallback xmlns="">
      <p:transition spd="slow" advTm="39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La discipline: les passages de ceinture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5895"/>
            <a:ext cx="4143375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84" y="1399854"/>
            <a:ext cx="4162425" cy="366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8" y="2758135"/>
            <a:ext cx="4076700" cy="3829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80" y="2695040"/>
            <a:ext cx="4143375" cy="387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2">
        <p14:prism isContent="1"/>
      </p:transition>
    </mc:Choice>
    <mc:Fallback xmlns="">
      <p:transition spd="slow" advTm="3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 matériel: Les cahiers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0" dirty="0" smtClean="0"/>
              <a:t>Dans le cartable</a:t>
            </a:r>
            <a:endParaRPr lang="fr-FR" sz="2800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Le classeur de leçons</a:t>
            </a:r>
          </a:p>
          <a:p>
            <a:r>
              <a:rPr lang="fr-FR" dirty="0" smtClean="0"/>
              <a:t>Le carnet de mots</a:t>
            </a:r>
          </a:p>
          <a:p>
            <a:r>
              <a:rPr lang="fr-FR" dirty="0" smtClean="0"/>
              <a:t>Le cahier de poésie/arts</a:t>
            </a:r>
          </a:p>
          <a:p>
            <a:r>
              <a:rPr lang="fr-FR" sz="2000" b="1" dirty="0" smtClean="0"/>
              <a:t>Le cahier de correspondance</a:t>
            </a:r>
          </a:p>
          <a:p>
            <a:r>
              <a:rPr lang="fr-FR" dirty="0" smtClean="0"/>
              <a:t>Agenda</a:t>
            </a:r>
          </a:p>
          <a:p>
            <a:r>
              <a:rPr lang="fr-FR" dirty="0" smtClean="0"/>
              <a:t>Cahier personnel</a:t>
            </a:r>
          </a:p>
          <a:p>
            <a:r>
              <a:rPr lang="fr-FR" dirty="0" smtClean="0"/>
              <a:t>Pochette navette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800" b="0" dirty="0" smtClean="0"/>
              <a:t>Dans le casier</a:t>
            </a:r>
            <a:endParaRPr lang="fr-FR" sz="2800" b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Le cahier du jour</a:t>
            </a:r>
          </a:p>
          <a:p>
            <a:r>
              <a:rPr lang="fr-FR" dirty="0"/>
              <a:t>Le cahier d’évaluations</a:t>
            </a:r>
          </a:p>
          <a:p>
            <a:r>
              <a:rPr lang="fr-FR" dirty="0"/>
              <a:t>Le cahier d’Histoire/Géo</a:t>
            </a:r>
          </a:p>
          <a:p>
            <a:r>
              <a:rPr lang="fr-FR" dirty="0"/>
              <a:t>Le cahier d’anglais</a:t>
            </a:r>
          </a:p>
          <a:p>
            <a:r>
              <a:rPr lang="fr-FR" dirty="0"/>
              <a:t>Les cahiers de sciences</a:t>
            </a:r>
          </a:p>
          <a:p>
            <a:r>
              <a:rPr lang="fr-FR" dirty="0" smtClean="0"/>
              <a:t>Pochette de littérature</a:t>
            </a:r>
          </a:p>
          <a:p>
            <a:r>
              <a:rPr lang="fr-FR" dirty="0" smtClean="0"/>
              <a:t>Pochette de travail</a:t>
            </a:r>
            <a:endParaRPr lang="fr-FR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8">
        <p14:ferris dir="l"/>
      </p:transition>
    </mc:Choice>
    <mc:Fallback xmlns="">
      <p:transition spd="slow" advTm="39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 matériel: Les livres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697">
            <a:off x="1552375" y="1982568"/>
            <a:ext cx="3033130" cy="442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778">
            <a:off x="2709882" y="1522756"/>
            <a:ext cx="3229112" cy="456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07">
            <a:off x="3995397" y="1597686"/>
            <a:ext cx="2835710" cy="4051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4464">
            <a:off x="5050643" y="2150510"/>
            <a:ext cx="3057740" cy="425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6">
        <p14:prism isContent="1"/>
      </p:transition>
    </mc:Choice>
    <mc:Fallback xmlns="">
      <p:transition spd="slow" advTm="4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Les projets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fr-FR" dirty="0" smtClean="0"/>
              <a:t>Les sorties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….. </a:t>
            </a:r>
            <a:r>
              <a:rPr lang="fr-FR" dirty="0" smtClean="0"/>
              <a:t>à </a:t>
            </a:r>
            <a:r>
              <a:rPr lang="fr-FR" dirty="0"/>
              <a:t>……</a:t>
            </a:r>
          </a:p>
          <a:p>
            <a:pPr lvl="1"/>
            <a:r>
              <a:rPr lang="fr-FR" dirty="0"/>
              <a:t>Le…… à ……</a:t>
            </a:r>
          </a:p>
          <a:p>
            <a:pPr lvl="1"/>
            <a:r>
              <a:rPr lang="fr-FR" dirty="0"/>
              <a:t>Le ….. </a:t>
            </a:r>
            <a:r>
              <a:rPr lang="fr-FR" dirty="0" smtClean="0"/>
              <a:t>à </a:t>
            </a:r>
            <a:r>
              <a:rPr lang="fr-FR" dirty="0"/>
              <a:t>…..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Le journal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 séjour?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4416"/>
            <a:ext cx="43815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210" y="1636787"/>
            <a:ext cx="2667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43" y="1166428"/>
            <a:ext cx="2903984" cy="21779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81" y="3344416"/>
            <a:ext cx="2573258" cy="2607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89778"/>
      </p:ext>
    </p:extLst>
  </p:cSld>
  <p:clrMapOvr>
    <a:masterClrMapping/>
  </p:clrMapOvr>
  <p:transition spd="slow" advTm="226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Questions diverses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59605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74">
        <p14:ripple/>
      </p:transition>
    </mc:Choice>
    <mc:Fallback xmlns="">
      <p:transition spd="slow" advTm="19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Questions diverses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523323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2.bp.blogspot.com/_YKd8jtNeB70/TLHdrvFovOI/AAAAAAAAR0k/uG27Bj8HFeY/s1600/%25C3%25A9colier%2Bun%2Bm%25C3%25A9tier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637">
            <a:off x="4961373" y="1305620"/>
            <a:ext cx="3667125" cy="5191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56">
        <p:dissolve/>
      </p:transition>
    </mc:Choice>
    <mc:Fallback xmlns="">
      <p:transition spd="slow" advTm="315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Des questions? 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67788" cy="506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23">
        <p14:gallery dir="l"/>
      </p:transition>
    </mc:Choice>
    <mc:Fallback xmlns="">
      <p:transition spd="slow" advTm="27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67544" y="1484784"/>
            <a:ext cx="8229600" cy="3600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6600" b="1" dirty="0" smtClean="0"/>
              <a:t>Merci d’être venus!</a:t>
            </a:r>
            <a:endParaRPr lang="fr-FR" sz="66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2"/>
    </mc:Choice>
    <mc:Fallback xmlns="">
      <p:transition spd="slow" advTm="4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Plan de la réunion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8600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dirty="0" smtClean="0"/>
              <a:t>1. Introduction</a:t>
            </a:r>
          </a:p>
          <a:p>
            <a:r>
              <a:rPr lang="fr-FR" sz="2800" dirty="0" smtClean="0"/>
              <a:t>Tour de table</a:t>
            </a:r>
          </a:p>
          <a:p>
            <a:r>
              <a:rPr lang="fr-FR" sz="2800" dirty="0" smtClean="0"/>
              <a:t>Présentation de l’école Jean Jaurès</a:t>
            </a:r>
          </a:p>
          <a:p>
            <a:pPr marL="0" indent="0">
              <a:buNone/>
            </a:pPr>
            <a:r>
              <a:rPr lang="fr-FR" sz="2800" dirty="0" smtClean="0"/>
              <a:t>2. La classe</a:t>
            </a:r>
          </a:p>
          <a:p>
            <a:r>
              <a:rPr lang="fr-FR" sz="2800" dirty="0" smtClean="0"/>
              <a:t> </a:t>
            </a:r>
            <a:r>
              <a:rPr lang="fr-FR" sz="2800" dirty="0"/>
              <a:t>Profil de la </a:t>
            </a:r>
            <a:r>
              <a:rPr lang="fr-FR" sz="2800" dirty="0" smtClean="0"/>
              <a:t>classe</a:t>
            </a:r>
          </a:p>
          <a:p>
            <a:r>
              <a:rPr lang="fr-FR" sz="2800" dirty="0" smtClean="0"/>
              <a:t>Fonctionnement de la classe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- l’emploi du temps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- la discipline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- le matériel </a:t>
            </a:r>
          </a:p>
          <a:p>
            <a:pPr marL="0" indent="0">
              <a:buNone/>
            </a:pPr>
            <a:r>
              <a:rPr lang="fr-FR" sz="2800" dirty="0" smtClean="0"/>
              <a:t>3. Les projets </a:t>
            </a:r>
          </a:p>
          <a:p>
            <a:pPr marL="0" indent="0">
              <a:buNone/>
            </a:pPr>
            <a:r>
              <a:rPr lang="fr-FR" sz="2800" dirty="0" smtClean="0"/>
              <a:t>4. Questions diverses. (selon le temps)</a:t>
            </a: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81353"/>
      </p:ext>
    </p:extLst>
  </p:cSld>
  <p:clrMapOvr>
    <a:masterClrMapping/>
  </p:clrMapOvr>
  <p:transition spd="slow" advTm="323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Tour de table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fr-FR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fr-FR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628800"/>
            <a:ext cx="8280920" cy="3785652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r-FR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Votre enfant est en </a:t>
            </a:r>
            <a:r>
              <a:rPr lang="fr-FR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CM1/CM2. </a:t>
            </a:r>
            <a:r>
              <a:rPr lang="fr-FR" sz="60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Classe</a:t>
            </a:r>
            <a:r>
              <a:rPr lang="fr-FR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K</a:t>
            </a:r>
          </a:p>
          <a:p>
            <a:r>
              <a:rPr lang="fr-FR" sz="48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Enseignante: </a:t>
            </a:r>
            <a:r>
              <a:rPr lang="fr-F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Miss T</a:t>
            </a:r>
            <a:endParaRPr lang="fr-FR" sz="48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fr-FR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fr-FR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91193"/>
      </p:ext>
    </p:extLst>
  </p:cSld>
  <p:clrMapOvr>
    <a:masterClrMapping/>
  </p:clrMapOvr>
  <p:transition spd="slow" advTm="324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Présentation de l’école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Ecole Jean Jaurès, partie élémentaire. </a:t>
            </a:r>
          </a:p>
          <a:p>
            <a:r>
              <a:rPr lang="fr-FR" b="1" dirty="0" smtClean="0"/>
              <a:t>1 CP</a:t>
            </a:r>
          </a:p>
          <a:p>
            <a:r>
              <a:rPr lang="fr-FR" b="1" dirty="0" smtClean="0"/>
              <a:t>1 CP/CE1</a:t>
            </a:r>
          </a:p>
          <a:p>
            <a:r>
              <a:rPr lang="fr-FR" b="1" dirty="0" smtClean="0"/>
              <a:t>1 CE1</a:t>
            </a:r>
          </a:p>
          <a:p>
            <a:r>
              <a:rPr lang="fr-FR" b="1" dirty="0" smtClean="0"/>
              <a:t>1 CE1/CE2</a:t>
            </a:r>
          </a:p>
          <a:p>
            <a:r>
              <a:rPr lang="fr-FR" b="1" dirty="0" smtClean="0"/>
              <a:t>1 CE2/CM1</a:t>
            </a:r>
          </a:p>
          <a:p>
            <a:r>
              <a:rPr lang="fr-FR" b="1" dirty="0" smtClean="0"/>
              <a:t>3 CM1/CM2</a:t>
            </a:r>
            <a:endParaRPr lang="fr-FR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21740"/>
      </p:ext>
    </p:extLst>
  </p:cSld>
  <p:clrMapOvr>
    <a:masterClrMapping/>
  </p:clrMapOvr>
  <p:transition spd="slow" advTm="124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Profil de la classe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fr-FR" dirty="0" smtClean="0"/>
          </a:p>
          <a:p>
            <a:r>
              <a:rPr lang="fr-FR" dirty="0" smtClean="0"/>
              <a:t>11 CM1 : 3 garçons et 8 filles.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16 CM2: 7 garçons et 9 filles.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9" name="Picture 5" descr="C:\Documents and Settings\Elise\Mes documents\Mes images\preschool-clipart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6" y="4039681"/>
            <a:ext cx="7100212" cy="12964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196">
        <p14:ripple/>
      </p:transition>
    </mc:Choice>
    <mc:Fallback xmlns="">
      <p:transition spd="slow" advTm="21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/>
              <a:t>Fonctionnement: L’emploi du temps</a:t>
            </a:r>
            <a:endParaRPr lang="fr-FR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648457"/>
              </p:ext>
            </p:extLst>
          </p:nvPr>
        </p:nvGraphicFramePr>
        <p:xfrm>
          <a:off x="755576" y="1556792"/>
          <a:ext cx="7676661" cy="5061091"/>
        </p:xfrm>
        <a:graphic>
          <a:graphicData uri="http://schemas.openxmlformats.org/drawingml/2006/table">
            <a:tbl>
              <a:tblPr firstRow="1" firstCol="1" bandRow="1"/>
              <a:tblGrid>
                <a:gridCol w="1031890"/>
                <a:gridCol w="882997"/>
                <a:gridCol w="1003787"/>
                <a:gridCol w="911100"/>
                <a:gridCol w="931313"/>
                <a:gridCol w="80538"/>
                <a:gridCol w="869685"/>
                <a:gridCol w="986532"/>
                <a:gridCol w="80538"/>
                <a:gridCol w="898281"/>
              </a:tblGrid>
              <a:tr h="2514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lundi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mardi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jeudi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vendredi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7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Préparation de la dictée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Dictée 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Dictée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Préparation de la dictée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Préparation de la dictée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Dictée négociée 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Dictée négociée 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Préparation de la dictée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7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Grammaire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Conjugaison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7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14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748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Vocabulaire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Sport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47487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 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514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374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Calcul mental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Calcul mental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Calcul mental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Sciences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7123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Littérature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Arts visuels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Littérature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14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14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Devoirs et cartable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Devoirs et cartable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Devoirs et cartable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Devoirs et cartable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7123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Histoire/Géographie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Anglais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Histoire/Géographie</a:t>
                      </a:r>
                      <a:endParaRPr lang="fr-FR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Responsabilités, ceintures, activités « plaisir » ou devoirs ou travaux de réparation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54" marR="4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699792" y="1124744"/>
            <a:ext cx="37444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Semaine A: Semaine « dictée »</a:t>
            </a:r>
            <a:endParaRPr lang="fr-FR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896">
        <p14:flip dir="r"/>
      </p:transition>
    </mc:Choice>
    <mc:Fallback xmlns="">
      <p:transition spd="slow" advTm="38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Fonctionnement: l’emploi du temps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673067"/>
              </p:ext>
            </p:extLst>
          </p:nvPr>
        </p:nvGraphicFramePr>
        <p:xfrm>
          <a:off x="539552" y="1556792"/>
          <a:ext cx="7992265" cy="4853136"/>
        </p:xfrm>
        <a:graphic>
          <a:graphicData uri="http://schemas.openxmlformats.org/drawingml/2006/table">
            <a:tbl>
              <a:tblPr firstRow="1" firstCol="1" bandRow="1"/>
              <a:tblGrid>
                <a:gridCol w="1002008"/>
                <a:gridCol w="992763"/>
                <a:gridCol w="1045662"/>
                <a:gridCol w="949108"/>
                <a:gridCol w="970165"/>
                <a:gridCol w="81575"/>
                <a:gridCol w="905967"/>
                <a:gridCol w="1027687"/>
                <a:gridCol w="81575"/>
                <a:gridCol w="935755"/>
              </a:tblGrid>
              <a:tr h="2700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lundi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mardi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jeudi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vendredi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2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Problèmes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Calcul rapide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Calcul rapide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Problèmes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Problèmes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Calcul rapide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calcul mental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Problèmes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2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Grammaire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Conjugaison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2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00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291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Orthographe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Sport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r>
                        <a:rPr lang="fr-FR" sz="900" dirty="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62918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CM1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Maths CM2 </a:t>
                      </a: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  <a:sym typeface="Wingdings"/>
                        </a:rPr>
                        <a:t>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00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145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Autodictée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Dictée de mots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Dictée bilan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Sciences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845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Littérature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Arts visuels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Littérature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00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00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Devoirs et cartable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Devoirs et cartable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Devoirs et cartable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Devoirs et cartable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845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Histoire/Géographie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Anglais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Histoire/Géographie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4" marR="53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627784" y="980728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Semaine B: Semaine Ateliers de maths</a:t>
            </a:r>
            <a:endParaRPr lang="fr-FR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782">
        <p14:prism/>
      </p:transition>
    </mc:Choice>
    <mc:Fallback xmlns="">
      <p:transition spd="slow" advTm="2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 CM1/CM2: Programme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57608" cy="4997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441">
        <p14:vortex dir="r"/>
      </p:transition>
    </mc:Choice>
    <mc:Fallback xmlns="">
      <p:transition spd="slow" advTm="44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La discipline: les ceintures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3" y="1430746"/>
            <a:ext cx="8280920" cy="496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123">
        <p14:doors dir="vert"/>
      </p:transition>
    </mc:Choice>
    <mc:Fallback xmlns="">
      <p:transition spd="slow" advTm="31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420</Words>
  <Application>Microsoft Office PowerPoint</Application>
  <PresentationFormat>Affichage à l'écran (4:3)</PresentationFormat>
  <Paragraphs>222</Paragraphs>
  <Slides>18</Slides>
  <Notes>0</Notes>
  <HiddenSlides>0</HiddenSlides>
  <MMClips>18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Réunion de présentation du … septembre 2012</vt:lpstr>
      <vt:lpstr>Plan de la réunion</vt:lpstr>
      <vt:lpstr>Tour de table</vt:lpstr>
      <vt:lpstr>Présentation de l’école</vt:lpstr>
      <vt:lpstr>Profil de la classe</vt:lpstr>
      <vt:lpstr>Fonctionnement: L’emploi du temps</vt:lpstr>
      <vt:lpstr>Fonctionnement: l’emploi du temps</vt:lpstr>
      <vt:lpstr>Le CM1/CM2: Programme</vt:lpstr>
      <vt:lpstr>La discipline: les ceintures</vt:lpstr>
      <vt:lpstr>La discipline: rappels à l’ordre</vt:lpstr>
      <vt:lpstr>La discipline: les passages de ceinture</vt:lpstr>
      <vt:lpstr>Le matériel: Les cahiers</vt:lpstr>
      <vt:lpstr>Le matériel: Les livres</vt:lpstr>
      <vt:lpstr>Les projets</vt:lpstr>
      <vt:lpstr>Questions diverses</vt:lpstr>
      <vt:lpstr>Questions diverses</vt:lpstr>
      <vt:lpstr>Des questions? </vt:lpstr>
      <vt:lpstr>Merci d’être venus!</vt:lpstr>
    </vt:vector>
  </TitlesOfParts>
  <Company>Team LSD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présentation du … septembre 2012</dc:title>
  <dc:creator>LSD</dc:creator>
  <cp:lastModifiedBy>LSD</cp:lastModifiedBy>
  <cp:revision>51</cp:revision>
  <cp:lastPrinted>2012-08-25T11:20:15Z</cp:lastPrinted>
  <dcterms:created xsi:type="dcterms:W3CDTF">2012-08-24T13:51:10Z</dcterms:created>
  <dcterms:modified xsi:type="dcterms:W3CDTF">2012-08-25T11:20:41Z</dcterms:modified>
</cp:coreProperties>
</file>