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63503F-DBE0-47A6-BB26-206D05C44BFE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1E8DE8-24BC-454A-9F77-692D134C0E8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17526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Pour obtenir le son [z]</a:t>
            </a:r>
          </a:p>
          <a:p>
            <a:r>
              <a:rPr lang="fr-FR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Avec la lettre « z »</a:t>
            </a:r>
          </a:p>
          <a:p>
            <a:r>
              <a:rPr lang="fr-FR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Avec la lettre « s » placée entre deux voyelles.</a:t>
            </a:r>
            <a:endParaRPr lang="fr-FR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7068" y="148478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fr-FR" sz="6000" b="1" dirty="0" smtClean="0"/>
              <a:t>Le son [z]</a:t>
            </a:r>
            <a:endParaRPr lang="fr-FR" sz="6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044" y="260648"/>
            <a:ext cx="2886424" cy="356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4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148336" y="5537140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275856" y="4755472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275856" y="3973804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275856" y="3192136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148336" y="2410468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275856" y="1628800"/>
            <a:ext cx="72008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3528" y="548680"/>
            <a:ext cx="85689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J’entends [z] ou j’entends [s] ?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75928" y="1628800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 blouson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475928" y="2410468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 masque</a:t>
            </a:r>
            <a:endParaRPr lang="fr-FR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475928" y="3192136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Du raisin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475928" y="4017016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Une épouse</a:t>
            </a:r>
            <a:endParaRPr lang="fr-FR" sz="3600" dirty="0"/>
          </a:p>
        </p:txBody>
      </p:sp>
      <p:sp>
        <p:nvSpPr>
          <p:cNvPr id="9" name="ZoneTexte 8"/>
          <p:cNvSpPr txBox="1"/>
          <p:nvPr/>
        </p:nvSpPr>
        <p:spPr>
          <a:xfrm>
            <a:off x="475928" y="4841896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La musique</a:t>
            </a:r>
            <a:endParaRPr lang="fr-FR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5928" y="5666776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 lustre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275856" y="1628800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148336" y="1628800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275856" y="2410468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48336" y="2410468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275856" y="3192958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148336" y="3192136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275856" y="3973803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148336" y="3973804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275856" y="4755471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148336" y="4755472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275856" y="5537140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[z]</a:t>
            </a:r>
            <a:endParaRPr lang="fr-FR" sz="3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148336" y="5511039"/>
            <a:ext cx="720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[s]</a:t>
            </a:r>
            <a:endParaRPr lang="fr-FR" sz="3600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18" y="4494918"/>
            <a:ext cx="1347044" cy="116743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40" y="1655247"/>
            <a:ext cx="1218185" cy="99547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18" y="2828059"/>
            <a:ext cx="1080120" cy="1287727"/>
          </a:xfrm>
          <a:prstGeom prst="rect">
            <a:avLst/>
          </a:prstGeom>
        </p:spPr>
      </p:pic>
      <p:pic>
        <p:nvPicPr>
          <p:cNvPr id="1026" name="Picture 2" descr="Résultat de recherche d'images pour &quot;lustre dessin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80499"/>
            <a:ext cx="1642608" cy="16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épouse dessi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62" y="2749229"/>
            <a:ext cx="1773490" cy="16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blouson dessin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5458" y="1346667"/>
            <a:ext cx="2148830" cy="13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52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2" grpId="0" animBg="1"/>
      <p:bldP spid="31" grpId="0" animBg="1"/>
      <p:bldP spid="27" grpId="0" animBg="1"/>
      <p:bldP spid="26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Les oiseau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x</a:t>
            </a:r>
            <a:r>
              <a:rPr lang="fr-FR" sz="3600" dirty="0" smtClean="0">
                <a:latin typeface="Berlin Sans FB" panose="020E0602020502020306" pitchFamily="34" charset="0"/>
              </a:rPr>
              <a:t> de ma voisine saute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nt</a:t>
            </a:r>
            <a:r>
              <a:rPr lang="fr-FR" sz="3600" dirty="0" smtClean="0">
                <a:latin typeface="Berlin Sans FB" panose="020E0602020502020306" pitchFamily="34" charset="0"/>
              </a:rPr>
              <a:t> sur le gazon.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 descr="Résultat de recherche d'images pour &quot;images animées oiseaux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60" y="1988840"/>
            <a:ext cx="715703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5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Quinze zèbre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bizarre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dessine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nt</a:t>
            </a:r>
            <a:r>
              <a:rPr lang="fr-FR" sz="3600" dirty="0" smtClean="0">
                <a:latin typeface="Berlin Sans FB" panose="020E0602020502020306" pitchFamily="34" charset="0"/>
              </a:rPr>
              <a:t> des bêtise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dans le sable.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3074" name="Picture 2" descr="Résultat de recherche d'images pour &quot;images animées zèb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2132856"/>
            <a:ext cx="4824536" cy="406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69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Zorro porte une chemise usé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e</a:t>
            </a:r>
            <a:r>
              <a:rPr lang="fr-FR" sz="3600" dirty="0" smtClean="0">
                <a:latin typeface="Berlin Sans FB" panose="020E0602020502020306" pitchFamily="34" charset="0"/>
              </a:rPr>
              <a:t>. Il dessine un « z » sur la porte.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4098" name="Picture 2" descr="Résultat de recherche d'images pour &quot;images animées zorro&quot;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5141148" cy="514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5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Zazie, la sorcière est trè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malheureuse, aucun prince ne veu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t</a:t>
            </a:r>
            <a:r>
              <a:rPr lang="fr-FR" sz="3600" dirty="0" smtClean="0">
                <a:latin typeface="Berlin Sans FB" panose="020E0602020502020306" pitchFamily="34" charset="0"/>
              </a:rPr>
              <a:t> l’épouser.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5122" name="Picture 2" descr="Résultat de recherche d'images pour &quot;images animées sorcière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21017"/>
            <a:ext cx="4464496" cy="433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3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Les framboise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posé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es</a:t>
            </a:r>
            <a:r>
              <a:rPr lang="fr-FR" sz="3600" dirty="0" smtClean="0">
                <a:latin typeface="Berlin Sans FB" panose="020E0602020502020306" pitchFamily="34" charset="0"/>
              </a:rPr>
              <a:t> sur la table de la cuisine son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t</a:t>
            </a:r>
            <a:r>
              <a:rPr lang="fr-FR" sz="3600" dirty="0" smtClean="0">
                <a:latin typeface="Berlin Sans FB" panose="020E0602020502020306" pitchFamily="34" charset="0"/>
              </a:rPr>
              <a:t> toute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 rose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3600" dirty="0" smtClean="0">
                <a:latin typeface="Berlin Sans FB" panose="020E0602020502020306" pitchFamily="34" charset="0"/>
              </a:rPr>
              <a:t>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6146" name="Picture 2" descr="Résultat de recherche d'images pour &quot;images animées framboise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280613" cy="392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3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620688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lin Sans FB" panose="020E0602020502020306" pitchFamily="34" charset="0"/>
              </a:rPr>
              <a:t>Quel bazar dans ce magasin de pizza.</a:t>
            </a:r>
          </a:p>
          <a:p>
            <a:r>
              <a:rPr lang="fr-FR" sz="3600" dirty="0" smtClean="0">
                <a:latin typeface="Berlin Sans FB" panose="020E0602020502020306" pitchFamily="34" charset="0"/>
              </a:rPr>
              <a:t>La vendeuse </a:t>
            </a:r>
            <a:r>
              <a:rPr lang="fr-FR" sz="3600" dirty="0" err="1" smtClean="0">
                <a:latin typeface="Berlin Sans FB" panose="020E0602020502020306" pitchFamily="34" charset="0"/>
              </a:rPr>
              <a:t>zozotte</a:t>
            </a:r>
            <a:r>
              <a:rPr lang="fr-FR" sz="3600" dirty="0" smtClean="0">
                <a:latin typeface="Berlin Sans FB" panose="020E0602020502020306" pitchFamily="34" charset="0"/>
              </a:rPr>
              <a:t>, le cuisinier jou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e</a:t>
            </a:r>
            <a:r>
              <a:rPr lang="fr-FR" sz="3600" dirty="0" smtClean="0">
                <a:latin typeface="Berlin Sans FB" panose="020E0602020502020306" pitchFamily="34" charset="0"/>
              </a:rPr>
              <a:t> du jazz... Et moi j’atten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ds</a:t>
            </a:r>
            <a:r>
              <a:rPr lang="fr-FR" sz="3600" dirty="0" smtClean="0">
                <a:latin typeface="Berlin Sans FB" panose="020E0602020502020306" pitchFamily="34" charset="0"/>
              </a:rPr>
              <a:t>.</a:t>
            </a:r>
            <a:endParaRPr lang="fr-FR" sz="3600" dirty="0">
              <a:latin typeface="Berlin Sans FB" panose="020E0602020502020306" pitchFamily="34" charset="0"/>
            </a:endParaRPr>
          </a:p>
        </p:txBody>
      </p:sp>
      <p:pic>
        <p:nvPicPr>
          <p:cNvPr id="8196" name="Picture 4" descr="Résultat de recherche d'images pour &quot;pizza gif animé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60335"/>
            <a:ext cx="3672408" cy="398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9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153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Le son [z]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son [z]</dc:title>
  <dc:creator>Véronique</dc:creator>
  <cp:lastModifiedBy>Véronique</cp:lastModifiedBy>
  <cp:revision>6</cp:revision>
  <dcterms:created xsi:type="dcterms:W3CDTF">2017-05-15T14:58:47Z</dcterms:created>
  <dcterms:modified xsi:type="dcterms:W3CDTF">2017-05-15T16:03:05Z</dcterms:modified>
</cp:coreProperties>
</file>