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AA30E-807A-482F-9EF4-FED70A1FD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5C2888-70CB-48B2-9F5F-95439EA81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25174-BCDE-46DF-BB8D-1DD8DE78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6A7CA-631C-4736-9AE9-26F80C4C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91B92-3D7E-46CD-ACB0-483BB68B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64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EDF95-BB11-4E2B-AD55-E4BC0E6E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EAC414-661C-45A7-827F-DBF0CCAE7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4D9BD0-BBCB-42D2-8E6C-3079E88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D2E1A-8ADB-429B-9009-F50F715E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AA6B8-6EC0-476D-A450-BF818098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739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CDA8F4-7E34-48B1-8188-64C2A0B74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4C783A-AB1E-4B45-A55E-ACD6DBF18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19921-2DDB-45A4-BE97-AD69A445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3EB9C7-76E5-45A4-BED0-A99C2413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77B53-695F-4C2E-B4D7-06A9154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53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3BCBA-241A-4E56-B11F-422C37B1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17584-555E-44F8-8A42-A7A09E05B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CA778-3220-4C8A-A460-0BADAF45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A79A98-4D43-416B-B689-773DCF54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C3741-4358-4439-A823-B4738C4B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7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517DE-289E-4903-84C7-CACD4C76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38114-BEC9-40A1-8878-7543EA50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D5C16E-A902-4683-81E8-FED7F464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036D4-5FCA-4A38-ADB7-42126C06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C80BAD-7723-466F-A933-1175974A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001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F9964-C5F1-4336-BCAB-C53EBACF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06C5A-1EA6-42BA-BBDF-16002910B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D7D9B9-18F0-4598-A8A9-A8DC3E2B0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2D7DC-E8AA-4053-B775-BB8E3E7B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CB6FDB-E222-48BB-9063-7743EC83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DEBE4-92D8-4115-972E-9B6FF28A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152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2EF19-7FAD-4ACC-A4C1-63946E18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F5BE7D-3C37-4BB7-AEF4-76F529DE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F2D789-3750-4E3D-83AC-C5439F67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177ECA-1667-4728-94ED-0E268CDA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749B82-A0C2-46D3-B238-67C381CD5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41AAC6-BD4A-4756-BC22-9C91532A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160478-9B23-494C-BF45-CA4C9B06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80A800-8E9D-4C9D-94AC-EDB8A059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470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44D13-9FDE-496F-951F-BC818A10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13EA03-1051-4718-8687-9BED426F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0F4CEC-457D-450E-981F-9ABB2C4C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FEE75-CF58-4599-B3DD-00C0A99C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62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CEF2AF-7F04-4C41-BE68-693BCAF1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26966F-5A3B-4876-A088-3F5F27FB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2A027D-22E9-4A16-AF50-CA3419D0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48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92A14-5C30-4B92-A8D4-D8640371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96BC32-419F-4E07-A218-B1286430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C817E6-615A-4BA1-98B1-4A83E76D8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B77E55-D795-48F2-8AA9-9B96C9D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C59188-C8FD-40B0-80D9-B264D6A3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2647D9-B3F6-4052-9B0D-5BB4F22F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8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62AA9-90F4-4342-A3BD-25E81953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4DD3F7-83F9-40FB-BF5E-472E87E75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91836B-6EEA-476A-B6DB-D06CE977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81957B-548D-44C0-97EB-EC77781D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5173E8-D3A5-4CCE-99FD-07E65D1F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5FA441-F3D3-40E9-A422-CE9DDEDA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51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844092-0AB7-4D56-8D2D-9F951930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A1516F-9596-4381-A415-258816132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828A81-E3EE-4DD6-B691-B0314014D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7CC4-E5C9-4042-8D55-DD9E1BF9D975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1A61D1-7331-4C13-9A57-EACC63890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29376-404C-43A1-91CB-E2FB6C63A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A3A4-1D87-48BE-82BD-2FA2884F8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29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042AF-E146-4B66-A51E-9F8D2AD7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520"/>
            <a:ext cx="9144000" cy="3140765"/>
          </a:xfrm>
        </p:spPr>
        <p:txBody>
          <a:bodyPr>
            <a:normAutofit/>
          </a:bodyPr>
          <a:lstStyle/>
          <a:p>
            <a:r>
              <a:rPr lang="fr-FR" b="1" dirty="0"/>
              <a:t>Classer les images</a:t>
            </a:r>
            <a:br>
              <a:rPr lang="fr-FR" b="1" dirty="0"/>
            </a:br>
            <a:br>
              <a:rPr lang="fr-FR" dirty="0"/>
            </a:br>
            <a:r>
              <a:rPr lang="fr-FR" dirty="0">
                <a:solidFill>
                  <a:srgbClr val="0070C0"/>
                </a:solidFill>
              </a:rPr>
              <a:t>Singulier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pluriel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55D5D0-0839-464E-A731-1245A248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55" y="4712198"/>
            <a:ext cx="4352014" cy="89840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un, une, le , la, l’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5CFABDF8-1EDF-4F0B-BCBC-A5B5550E314D}"/>
              </a:ext>
            </a:extLst>
          </p:cNvPr>
          <p:cNvSpPr txBox="1">
            <a:spLocks/>
          </p:cNvSpPr>
          <p:nvPr/>
        </p:nvSpPr>
        <p:spPr>
          <a:xfrm>
            <a:off x="6765235" y="4770030"/>
            <a:ext cx="4352014" cy="78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FF0000"/>
                </a:solidFill>
              </a:rPr>
              <a:t>des, les</a:t>
            </a:r>
          </a:p>
        </p:txBody>
      </p:sp>
    </p:spTree>
    <p:extLst>
      <p:ext uri="{BB962C8B-B14F-4D97-AF65-F5344CB8AC3E}">
        <p14:creationId xmlns:p14="http://schemas.microsoft.com/office/powerpoint/2010/main" val="2746856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869281-71E6-40FB-8973-0938D00C2BEE}"/>
              </a:ext>
            </a:extLst>
          </p:cNvPr>
          <p:cNvSpPr txBox="1"/>
          <p:nvPr/>
        </p:nvSpPr>
        <p:spPr>
          <a:xfrm>
            <a:off x="659957" y="326003"/>
            <a:ext cx="484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Singulier </a:t>
            </a:r>
            <a:r>
              <a:rPr lang="fr-FR" sz="3200" dirty="0"/>
              <a:t>: le, la , un, une, l’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7FCDB8-8AFD-498B-985B-88DE9B74B5D8}"/>
              </a:ext>
            </a:extLst>
          </p:cNvPr>
          <p:cNvSpPr txBox="1"/>
          <p:nvPr/>
        </p:nvSpPr>
        <p:spPr>
          <a:xfrm>
            <a:off x="6232681" y="289486"/>
            <a:ext cx="484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Pluriel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/>
              <a:t>: les, des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945201-4027-457E-BE9B-85BEC18A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81" y="960176"/>
            <a:ext cx="1311006" cy="1801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E7FF5F-AA25-4710-9B02-12C4CDD83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05" y="947978"/>
            <a:ext cx="1315168" cy="18012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0F1B54-9038-430F-A148-2AFCD8D6E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67" y="954187"/>
            <a:ext cx="1322066" cy="18028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FB585F-D8B9-4B19-BB11-6C86875FB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791" y="947976"/>
            <a:ext cx="1322067" cy="18127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41F2D8-A023-4558-9748-459F59AF4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377" y="957405"/>
            <a:ext cx="1311006" cy="1786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F65085-8AEF-4432-9650-2A79B9562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271" y="935780"/>
            <a:ext cx="1311006" cy="18170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EE1ED2-63D4-4D44-A8C7-7433917F0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681" y="2761384"/>
            <a:ext cx="1311006" cy="17934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277038-2466-49B1-9462-4F2915F74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5355" y="2761384"/>
            <a:ext cx="1322067" cy="17934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2642FE-8516-4CA9-BF3C-9FDD8C3EA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0664" y="2787920"/>
            <a:ext cx="1316318" cy="17934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2A8DA7-5543-4E61-803A-04FDD95B6E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034" y="4623913"/>
            <a:ext cx="1300653" cy="17934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5B8D572-6D82-4219-9FE7-05A3D8E2BF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467" y="2833180"/>
            <a:ext cx="1319357" cy="17934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F5B6A88-7B37-45D7-9E69-EE8D113F33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8228" y="4623911"/>
            <a:ext cx="1316319" cy="17934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C5466C8-8927-43B3-AE15-3CA900A978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2272" y="4635264"/>
            <a:ext cx="1311006" cy="17820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DC1CF4-AFE5-4C10-97A1-538D753D9C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6792" y="2833180"/>
            <a:ext cx="1326082" cy="18082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A05099-A9BE-4B34-86C5-E918C82840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47085" y="936649"/>
            <a:ext cx="1331410" cy="18081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DF85641-120A-4B92-91A4-E50E71C275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8377" y="2857524"/>
            <a:ext cx="1312113" cy="1793412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21A159-26C4-4428-BF45-E889DEC9B141}"/>
              </a:ext>
            </a:extLst>
          </p:cNvPr>
          <p:cNvCxnSpPr/>
          <p:nvPr/>
        </p:nvCxnSpPr>
        <p:spPr>
          <a:xfrm>
            <a:off x="5502302" y="12196"/>
            <a:ext cx="0" cy="678246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17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939BC1-BD9D-49E8-940B-1C4B07F0458F}"/>
              </a:ext>
            </a:extLst>
          </p:cNvPr>
          <p:cNvSpPr txBox="1"/>
          <p:nvPr/>
        </p:nvSpPr>
        <p:spPr>
          <a:xfrm>
            <a:off x="659957" y="326003"/>
            <a:ext cx="484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BA068F"/>
                </a:solidFill>
              </a:rPr>
              <a:t>Féminin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/>
              <a:t>: la , une,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57D9F9-6606-48E2-B20A-CB03FADA92D2}"/>
              </a:ext>
            </a:extLst>
          </p:cNvPr>
          <p:cNvSpPr txBox="1"/>
          <p:nvPr/>
        </p:nvSpPr>
        <p:spPr>
          <a:xfrm>
            <a:off x="6232681" y="289486"/>
            <a:ext cx="484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Masculin </a:t>
            </a:r>
            <a:r>
              <a:rPr lang="fr-FR" sz="3200" dirty="0"/>
              <a:t>: le, un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6327DB-AA82-4870-9C34-F59D9F713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81" y="960176"/>
            <a:ext cx="1311006" cy="1801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EF9E6B-0A74-46E0-97CA-5313DAE40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6" y="4702767"/>
            <a:ext cx="1315168" cy="18012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A0BE3C-BE8C-407E-932F-6F673FB9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355" y="946268"/>
            <a:ext cx="1322066" cy="18028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C23A6B-BBB4-4992-9728-AA98C5824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791" y="947976"/>
            <a:ext cx="1322067" cy="18127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FA590E-5893-4F5C-AFE9-A9325D7D5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940" y="2803179"/>
            <a:ext cx="1311006" cy="1786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44F96F-C353-4565-93BF-840A4BA58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271" y="935780"/>
            <a:ext cx="1311006" cy="18170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906E00-5ADC-4CD9-9B05-47FA14630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42" y="964074"/>
            <a:ext cx="1311006" cy="17934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8E7CAB-8AEA-4F19-9095-B0FABA12C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5355" y="2761384"/>
            <a:ext cx="1322067" cy="17934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3742CE-F0BA-4CF6-ADD0-D1C7207C4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549" y="4701823"/>
            <a:ext cx="1316318" cy="17934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9395129-FCEC-40A8-A085-2370D1BB48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034" y="4623913"/>
            <a:ext cx="1300653" cy="17934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23B53C-1EF1-4BD1-897B-703A4730B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3034" y="2795943"/>
            <a:ext cx="1319357" cy="17934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AFDE2F5-30BF-4D2B-B050-F84C1C11E7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8377" y="4701823"/>
            <a:ext cx="1316319" cy="17934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BCB12D-637F-4BFD-86D1-7E76A0224B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911" y="2823185"/>
            <a:ext cx="1311006" cy="17820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F86702F-74A4-4CA2-9ECA-56F0B06A6A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6792" y="2833180"/>
            <a:ext cx="1326082" cy="18082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531E3B-B35A-4A22-A569-4A836537CF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06967" y="4623913"/>
            <a:ext cx="1331410" cy="18081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2E015F4-2EFA-4964-BBEB-497D34BE30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8377" y="2857524"/>
            <a:ext cx="1312113" cy="1793412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261A2D0-784B-4C37-AD11-F43DA94173E4}"/>
              </a:ext>
            </a:extLst>
          </p:cNvPr>
          <p:cNvCxnSpPr/>
          <p:nvPr/>
        </p:nvCxnSpPr>
        <p:spPr>
          <a:xfrm>
            <a:off x="5502302" y="12196"/>
            <a:ext cx="0" cy="678246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1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17E8300-3071-4707-83BD-68FA2729E46D}"/>
              </a:ext>
            </a:extLst>
          </p:cNvPr>
          <p:cNvSpPr/>
          <p:nvPr/>
        </p:nvSpPr>
        <p:spPr>
          <a:xfrm>
            <a:off x="3984171" y="2746393"/>
            <a:ext cx="727788" cy="6826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739258-7D22-4D73-9A8B-DC5E2BB5561C}"/>
              </a:ext>
            </a:extLst>
          </p:cNvPr>
          <p:cNvSpPr/>
          <p:nvPr/>
        </p:nvSpPr>
        <p:spPr>
          <a:xfrm>
            <a:off x="9054610" y="2693233"/>
            <a:ext cx="727788" cy="6826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F2BB36-B1D2-470B-AD8C-B9C5074B99B5}"/>
              </a:ext>
            </a:extLst>
          </p:cNvPr>
          <p:cNvSpPr/>
          <p:nvPr/>
        </p:nvSpPr>
        <p:spPr>
          <a:xfrm>
            <a:off x="6099544" y="2957804"/>
            <a:ext cx="234195" cy="3964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0707C0-A6FF-45F6-B6D8-75FE0A073781}"/>
              </a:ext>
            </a:extLst>
          </p:cNvPr>
          <p:cNvSpPr/>
          <p:nvPr/>
        </p:nvSpPr>
        <p:spPr>
          <a:xfrm>
            <a:off x="8659438" y="2883763"/>
            <a:ext cx="234195" cy="3964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26EBC-132F-4D31-A736-3D928FB0679C}"/>
              </a:ext>
            </a:extLst>
          </p:cNvPr>
          <p:cNvSpPr/>
          <p:nvPr/>
        </p:nvSpPr>
        <p:spPr>
          <a:xfrm>
            <a:off x="10876689" y="2914348"/>
            <a:ext cx="234195" cy="3964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254BB-42A9-4619-9E2C-3CF414FD21DD}"/>
              </a:ext>
            </a:extLst>
          </p:cNvPr>
          <p:cNvSpPr/>
          <p:nvPr/>
        </p:nvSpPr>
        <p:spPr>
          <a:xfrm>
            <a:off x="6438902" y="2725439"/>
            <a:ext cx="727788" cy="6826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265DAF-DF6D-4C4F-AA69-4EA9755879BC}"/>
              </a:ext>
            </a:extLst>
          </p:cNvPr>
          <p:cNvSpPr txBox="1"/>
          <p:nvPr/>
        </p:nvSpPr>
        <p:spPr>
          <a:xfrm>
            <a:off x="445272" y="461176"/>
            <a:ext cx="1066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/>
              <a:t>Je transforme les phrases </a:t>
            </a:r>
            <a:r>
              <a:rPr lang="fr-FR" sz="2400" i="1" u="sng" dirty="0"/>
              <a:t>: les noms qui sont écrits au pluriel seront mis au singulier.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F1E230-35B2-4458-822F-67021375122B}"/>
              </a:ext>
            </a:extLst>
          </p:cNvPr>
          <p:cNvSpPr txBox="1"/>
          <p:nvPr/>
        </p:nvSpPr>
        <p:spPr>
          <a:xfrm>
            <a:off x="349855" y="2746393"/>
            <a:ext cx="11112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la rue, je vois </a:t>
            </a:r>
            <a:r>
              <a:rPr lang="fr-FR" sz="3600" b="1" dirty="0"/>
              <a:t>des voitures, des camions, des motos.</a:t>
            </a:r>
            <a:endParaRPr lang="fr-FR" sz="3600" dirty="0"/>
          </a:p>
        </p:txBody>
      </p:sp>
      <p:pic>
        <p:nvPicPr>
          <p:cNvPr id="5" name="Image 4" descr="Une image contenant transport&#10;&#10;Description générée avec un niveau de confiance très élevé">
            <a:extLst>
              <a:ext uri="{FF2B5EF4-FFF2-40B4-BE49-F238E27FC236}">
                <a16:creationId xmlns:a16="http://schemas.microsoft.com/office/drawing/2014/main" id="{9BC27478-751B-46EF-8889-798DD2A20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27" y="2139287"/>
            <a:ext cx="1028866" cy="532378"/>
          </a:xfrm>
          <a:prstGeom prst="rect">
            <a:avLst/>
          </a:prstGeom>
        </p:spPr>
      </p:pic>
      <p:pic>
        <p:nvPicPr>
          <p:cNvPr id="7" name="Image 6" descr="Une image contenant clipart, transport&#10;&#10;Description générée avec un niveau de confiance élevé">
            <a:extLst>
              <a:ext uri="{FF2B5EF4-FFF2-40B4-BE49-F238E27FC236}">
                <a16:creationId xmlns:a16="http://schemas.microsoft.com/office/drawing/2014/main" id="{7EF21B60-3E3D-46CD-8BB6-44DA80BD1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39" y="1658636"/>
            <a:ext cx="1143000" cy="685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8E8536-21D7-43FB-9C4C-0B392A2C9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96" y="1699640"/>
            <a:ext cx="1259827" cy="6820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4D9D85-9476-4B57-882F-63087692F8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41" y="1849335"/>
            <a:ext cx="1259827" cy="6820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D191946-AE86-4562-A322-1D096382DA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08" y="1954293"/>
            <a:ext cx="770076" cy="5580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AE55D3C-39C4-4E5D-8DE9-B3C69E1A89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0" y="1699640"/>
            <a:ext cx="770076" cy="55809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A3A0F6-C2D7-4A74-9883-F06B8974B747}"/>
              </a:ext>
            </a:extLst>
          </p:cNvPr>
          <p:cNvSpPr txBox="1"/>
          <p:nvPr/>
        </p:nvSpPr>
        <p:spPr>
          <a:xfrm>
            <a:off x="427509" y="5217234"/>
            <a:ext cx="1061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la rue, je vois </a:t>
            </a:r>
            <a:r>
              <a:rPr lang="fr-FR" sz="3600" b="1" dirty="0">
                <a:solidFill>
                  <a:srgbClr val="FF0000"/>
                </a:solidFill>
              </a:rPr>
              <a:t>une</a:t>
            </a:r>
            <a:r>
              <a:rPr lang="fr-FR" sz="3600" b="1" dirty="0"/>
              <a:t> voiture,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camion, </a:t>
            </a:r>
            <a:r>
              <a:rPr lang="fr-FR" sz="3600" b="1" dirty="0">
                <a:solidFill>
                  <a:srgbClr val="FF0000"/>
                </a:solidFill>
              </a:rPr>
              <a:t>une </a:t>
            </a:r>
            <a:r>
              <a:rPr lang="fr-FR" sz="3600" b="1" dirty="0"/>
              <a:t>moto.</a:t>
            </a:r>
            <a:endParaRPr lang="fr-FR" sz="3600" dirty="0"/>
          </a:p>
        </p:txBody>
      </p:sp>
      <p:pic>
        <p:nvPicPr>
          <p:cNvPr id="15" name="Image 14" descr="Une image contenant transport&#10;&#10;Description générée avec un niveau de confiance très élevé">
            <a:extLst>
              <a:ext uri="{FF2B5EF4-FFF2-40B4-BE49-F238E27FC236}">
                <a16:creationId xmlns:a16="http://schemas.microsoft.com/office/drawing/2014/main" id="{4FE19B9C-93E0-4FD1-9B63-2C85A157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28" y="4493905"/>
            <a:ext cx="1028866" cy="5323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90923F6-1DD8-47A3-94A6-3A4566619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05" y="4419058"/>
            <a:ext cx="1259827" cy="6820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820D69-1C3E-428D-B1A9-29B5A2E9EC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0" y="4464800"/>
            <a:ext cx="770076" cy="5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01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021B1E-6FD9-43AB-A226-7EE5D84191AF}"/>
              </a:ext>
            </a:extLst>
          </p:cNvPr>
          <p:cNvSpPr/>
          <p:nvPr/>
        </p:nvSpPr>
        <p:spPr>
          <a:xfrm>
            <a:off x="3732245" y="2306361"/>
            <a:ext cx="7374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D1831D-ED7C-4669-B756-AA1751B04FD8}"/>
              </a:ext>
            </a:extLst>
          </p:cNvPr>
          <p:cNvSpPr/>
          <p:nvPr/>
        </p:nvSpPr>
        <p:spPr>
          <a:xfrm>
            <a:off x="6030686" y="2306360"/>
            <a:ext cx="7374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A4978-F500-4933-A836-9DE8B3C5E25D}"/>
              </a:ext>
            </a:extLst>
          </p:cNvPr>
          <p:cNvSpPr/>
          <p:nvPr/>
        </p:nvSpPr>
        <p:spPr>
          <a:xfrm>
            <a:off x="7950528" y="2306360"/>
            <a:ext cx="7374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85C08-99A2-4ABB-87F6-3744A3AE7B42}"/>
              </a:ext>
            </a:extLst>
          </p:cNvPr>
          <p:cNvSpPr/>
          <p:nvPr/>
        </p:nvSpPr>
        <p:spPr>
          <a:xfrm>
            <a:off x="5652087" y="2463902"/>
            <a:ext cx="254593" cy="3828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5D0F1C-152C-4DCE-9262-860962954231}"/>
              </a:ext>
            </a:extLst>
          </p:cNvPr>
          <p:cNvSpPr/>
          <p:nvPr/>
        </p:nvSpPr>
        <p:spPr>
          <a:xfrm>
            <a:off x="7519875" y="2463902"/>
            <a:ext cx="254593" cy="3828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FFD8AB-E3DD-41CC-AAB7-E7DA609C83A2}"/>
              </a:ext>
            </a:extLst>
          </p:cNvPr>
          <p:cNvSpPr/>
          <p:nvPr/>
        </p:nvSpPr>
        <p:spPr>
          <a:xfrm>
            <a:off x="9844446" y="2463902"/>
            <a:ext cx="254593" cy="3828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2C2B04-03B4-4D6C-BCC5-FF8B45780BE1}"/>
              </a:ext>
            </a:extLst>
          </p:cNvPr>
          <p:cNvSpPr txBox="1"/>
          <p:nvPr/>
        </p:nvSpPr>
        <p:spPr>
          <a:xfrm>
            <a:off x="427509" y="2306361"/>
            <a:ext cx="991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Au cirque, je vois </a:t>
            </a:r>
            <a:r>
              <a:rPr lang="fr-FR" sz="3600" b="1" dirty="0"/>
              <a:t>des clowns, des lions, des otaries.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74049C-B161-465C-A589-D732A0EF1982}"/>
              </a:ext>
            </a:extLst>
          </p:cNvPr>
          <p:cNvSpPr txBox="1"/>
          <p:nvPr/>
        </p:nvSpPr>
        <p:spPr>
          <a:xfrm>
            <a:off x="427509" y="5217234"/>
            <a:ext cx="908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Au cirque, je vois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clown,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lion, </a:t>
            </a:r>
            <a:r>
              <a:rPr lang="fr-FR" sz="3600" b="1" dirty="0">
                <a:solidFill>
                  <a:srgbClr val="FF0000"/>
                </a:solidFill>
              </a:rPr>
              <a:t>une </a:t>
            </a:r>
            <a:r>
              <a:rPr lang="fr-FR" sz="3600" b="1" dirty="0"/>
              <a:t>otarie.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CFE0AB-018B-403B-A026-09B75D24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537411"/>
            <a:ext cx="974584" cy="10961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6375B2-B6AE-47C2-98F5-7EE06E9A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32" y="256674"/>
            <a:ext cx="1457826" cy="14578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3B85E0-D25C-4A47-AE73-49E4470DB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09" y="3625516"/>
            <a:ext cx="1457826" cy="14578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02628B-2A62-48A8-9D07-3D61F15E3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4" y="1103523"/>
            <a:ext cx="1285031" cy="9352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F7CF748-391B-4B4E-B72E-73463D500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7" y="163065"/>
            <a:ext cx="1285031" cy="9352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53F1CD-D416-4270-8600-822740B67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84" y="814302"/>
            <a:ext cx="1664620" cy="12244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13115C-4F8B-4077-80E9-8A70B1150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8296" y="807371"/>
            <a:ext cx="1664620" cy="12244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9099EBD-5FD3-4009-B300-61F2A8645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80" y="3923520"/>
            <a:ext cx="1285031" cy="93520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6E9BE2F-A519-41CA-B5FE-B745F93EF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28" y="3778909"/>
            <a:ext cx="1664620" cy="12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82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E179C3C-8516-48DD-81F1-70CD58AAEEDF}"/>
              </a:ext>
            </a:extLst>
          </p:cNvPr>
          <p:cNvSpPr/>
          <p:nvPr/>
        </p:nvSpPr>
        <p:spPr>
          <a:xfrm>
            <a:off x="4124131" y="2333469"/>
            <a:ext cx="70912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AD52EB-42E5-46C1-8123-103CCF71FA6D}"/>
              </a:ext>
            </a:extLst>
          </p:cNvPr>
          <p:cNvSpPr/>
          <p:nvPr/>
        </p:nvSpPr>
        <p:spPr>
          <a:xfrm>
            <a:off x="6310604" y="2333469"/>
            <a:ext cx="70912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FE8E6-703E-410D-94E0-6BC499D47F45}"/>
              </a:ext>
            </a:extLst>
          </p:cNvPr>
          <p:cNvSpPr/>
          <p:nvPr/>
        </p:nvSpPr>
        <p:spPr>
          <a:xfrm>
            <a:off x="8384252" y="2333469"/>
            <a:ext cx="70912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9E21C-0184-4F42-B861-E7EF84D18934}"/>
              </a:ext>
            </a:extLst>
          </p:cNvPr>
          <p:cNvSpPr/>
          <p:nvPr/>
        </p:nvSpPr>
        <p:spPr>
          <a:xfrm>
            <a:off x="11485984" y="2407705"/>
            <a:ext cx="205274" cy="4978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6265CE-D6A0-41D2-9D4A-9C9A503DDFBD}"/>
              </a:ext>
            </a:extLst>
          </p:cNvPr>
          <p:cNvSpPr/>
          <p:nvPr/>
        </p:nvSpPr>
        <p:spPr>
          <a:xfrm>
            <a:off x="7975606" y="2407705"/>
            <a:ext cx="205274" cy="4978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D1FA7F-3A29-49A2-B901-2DB2DF4DDD91}"/>
              </a:ext>
            </a:extLst>
          </p:cNvPr>
          <p:cNvSpPr/>
          <p:nvPr/>
        </p:nvSpPr>
        <p:spPr>
          <a:xfrm>
            <a:off x="5901958" y="2444177"/>
            <a:ext cx="205274" cy="4978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221D0B-ACC3-4956-81D6-C30F556FF4A5}"/>
              </a:ext>
            </a:extLst>
          </p:cNvPr>
          <p:cNvSpPr txBox="1"/>
          <p:nvPr/>
        </p:nvSpPr>
        <p:spPr>
          <a:xfrm>
            <a:off x="334202" y="2333469"/>
            <a:ext cx="1166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le bois, je vois </a:t>
            </a:r>
            <a:r>
              <a:rPr lang="fr-FR" sz="3600" b="1" dirty="0"/>
              <a:t>des arbres, des fleurs, des champignons.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D4AC2D-4FF0-47AA-A92E-75AB452AF279}"/>
              </a:ext>
            </a:extLst>
          </p:cNvPr>
          <p:cNvSpPr txBox="1"/>
          <p:nvPr/>
        </p:nvSpPr>
        <p:spPr>
          <a:xfrm>
            <a:off x="427509" y="5217234"/>
            <a:ext cx="10809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le bois, je vois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arbre, </a:t>
            </a:r>
            <a:r>
              <a:rPr lang="fr-FR" sz="3600" b="1" dirty="0">
                <a:solidFill>
                  <a:srgbClr val="FF0000"/>
                </a:solidFill>
              </a:rPr>
              <a:t>une</a:t>
            </a:r>
            <a:r>
              <a:rPr lang="fr-FR" sz="3600" b="1" dirty="0"/>
              <a:t> fleur,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/>
              <a:t>champignon.</a:t>
            </a:r>
            <a:endParaRPr lang="fr-FR" sz="3600" dirty="0"/>
          </a:p>
        </p:txBody>
      </p:sp>
      <p:pic>
        <p:nvPicPr>
          <p:cNvPr id="5" name="Image 4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id="{610E36FF-56C3-41C1-82AB-6156AE30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31" y="3842084"/>
            <a:ext cx="1065431" cy="1375150"/>
          </a:xfrm>
          <a:prstGeom prst="rect">
            <a:avLst/>
          </a:prstGeom>
        </p:spPr>
      </p:pic>
      <p:pic>
        <p:nvPicPr>
          <p:cNvPr id="8" name="Image 7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EAAF758F-4949-4BD2-90BE-A57C4FEF1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79" y="471537"/>
            <a:ext cx="2496155" cy="1767890"/>
          </a:xfrm>
          <a:prstGeom prst="rect">
            <a:avLst/>
          </a:prstGeom>
        </p:spPr>
      </p:pic>
      <p:pic>
        <p:nvPicPr>
          <p:cNvPr id="10" name="Image 9" descr="Une image contenant plante&#10;&#10;Description générée avec un niveau de confiance très élevé">
            <a:extLst>
              <a:ext uri="{FF2B5EF4-FFF2-40B4-BE49-F238E27FC236}">
                <a16:creationId xmlns:a16="http://schemas.microsoft.com/office/drawing/2014/main" id="{873D9E9E-3B20-476B-A1F2-DA5D4EB26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53" y="437482"/>
            <a:ext cx="1923299" cy="16912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283B90-289C-4F87-8824-A5E6B3F54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6131"/>
            <a:ext cx="1524000" cy="1499616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6F565B77-B416-4E2A-A5E9-10F834710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89" y="757328"/>
            <a:ext cx="2004590" cy="13403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B326B0-69C0-4780-A131-B88A77170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84" y="4030168"/>
            <a:ext cx="1143000" cy="9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9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0A8F407-EC38-498D-90C2-FFB3BF5D6A03}"/>
              </a:ext>
            </a:extLst>
          </p:cNvPr>
          <p:cNvSpPr/>
          <p:nvPr/>
        </p:nvSpPr>
        <p:spPr>
          <a:xfrm>
            <a:off x="4063799" y="2346606"/>
            <a:ext cx="6948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48182E-AACE-436D-8C3C-3E2E47FC98DC}"/>
              </a:ext>
            </a:extLst>
          </p:cNvPr>
          <p:cNvSpPr/>
          <p:nvPr/>
        </p:nvSpPr>
        <p:spPr>
          <a:xfrm>
            <a:off x="6954019" y="2346606"/>
            <a:ext cx="6948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E3036-F0E4-4106-BA6E-9404E2463D15}"/>
              </a:ext>
            </a:extLst>
          </p:cNvPr>
          <p:cNvSpPr/>
          <p:nvPr/>
        </p:nvSpPr>
        <p:spPr>
          <a:xfrm>
            <a:off x="8746535" y="2325577"/>
            <a:ext cx="6948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F4FA0F-2FBE-42F6-B048-0D1E65A6D501}"/>
              </a:ext>
            </a:extLst>
          </p:cNvPr>
          <p:cNvSpPr/>
          <p:nvPr/>
        </p:nvSpPr>
        <p:spPr>
          <a:xfrm>
            <a:off x="10717892" y="2476398"/>
            <a:ext cx="195943" cy="4316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186B95-B332-4D37-BDC4-BAA7761EBCA8}"/>
              </a:ext>
            </a:extLst>
          </p:cNvPr>
          <p:cNvSpPr/>
          <p:nvPr/>
        </p:nvSpPr>
        <p:spPr>
          <a:xfrm>
            <a:off x="8394902" y="2476398"/>
            <a:ext cx="195943" cy="4316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7B5FE3-D03D-462C-B484-CE146EC6A451}"/>
              </a:ext>
            </a:extLst>
          </p:cNvPr>
          <p:cNvSpPr/>
          <p:nvPr/>
        </p:nvSpPr>
        <p:spPr>
          <a:xfrm>
            <a:off x="6590446" y="2486645"/>
            <a:ext cx="195943" cy="4316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1699CD-6CAE-419A-AC65-342D832FB47A}"/>
              </a:ext>
            </a:extLst>
          </p:cNvPr>
          <p:cNvSpPr txBox="1"/>
          <p:nvPr/>
        </p:nvSpPr>
        <p:spPr>
          <a:xfrm>
            <a:off x="427509" y="2346606"/>
            <a:ext cx="10806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 la cuisine, je vois </a:t>
            </a:r>
            <a:r>
              <a:rPr lang="fr-FR" sz="3600" b="1" dirty="0"/>
              <a:t>des casseroles, des bols, des chaises.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D6BF2F-2B5C-48EA-81A4-DD75709D4055}"/>
              </a:ext>
            </a:extLst>
          </p:cNvPr>
          <p:cNvSpPr txBox="1"/>
          <p:nvPr/>
        </p:nvSpPr>
        <p:spPr>
          <a:xfrm>
            <a:off x="427509" y="5217234"/>
            <a:ext cx="1021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 la cuisine, je vois </a:t>
            </a:r>
            <a:r>
              <a:rPr lang="fr-FR" sz="3600" b="1" dirty="0">
                <a:solidFill>
                  <a:srgbClr val="FF0000"/>
                </a:solidFill>
              </a:rPr>
              <a:t>une</a:t>
            </a:r>
            <a:r>
              <a:rPr lang="fr-FR" sz="3600" b="1" dirty="0"/>
              <a:t> casserole,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bol, </a:t>
            </a:r>
            <a:r>
              <a:rPr lang="fr-FR" sz="3600" b="1" dirty="0">
                <a:solidFill>
                  <a:srgbClr val="FF0000"/>
                </a:solidFill>
              </a:rPr>
              <a:t>une </a:t>
            </a:r>
            <a:r>
              <a:rPr lang="fr-FR" sz="3600" b="1" dirty="0"/>
              <a:t>chaise.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56CFCE-428F-485D-A87A-0FF8AEE89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99" y="286832"/>
            <a:ext cx="1766887" cy="9382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15A614-043E-47EC-B443-DA9BB2D8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87" y="1100515"/>
            <a:ext cx="1766887" cy="938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30478B-3B2D-4B39-9992-EA0A43D6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68" y="755938"/>
            <a:ext cx="859842" cy="1145443"/>
          </a:xfrm>
          <a:prstGeom prst="rect">
            <a:avLst/>
          </a:prstGeom>
        </p:spPr>
      </p:pic>
      <p:pic>
        <p:nvPicPr>
          <p:cNvPr id="10" name="Image 9" descr="Une image contenant sport athlétique, sport&#10;&#10;Description générée avec un niveau de confiance très élevé">
            <a:extLst>
              <a:ext uri="{FF2B5EF4-FFF2-40B4-BE49-F238E27FC236}">
                <a16:creationId xmlns:a16="http://schemas.microsoft.com/office/drawing/2014/main" id="{E00F1207-00D1-43C2-A575-D8B541ACD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27" y="1100515"/>
            <a:ext cx="1019092" cy="9171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8D93C16-957B-4036-AD31-3E026398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23" y="3977152"/>
            <a:ext cx="859842" cy="11454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7D49EE4-0E46-42FB-8E28-1A9BCE3C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87" y="4101797"/>
            <a:ext cx="1766887" cy="938212"/>
          </a:xfrm>
          <a:prstGeom prst="rect">
            <a:avLst/>
          </a:prstGeom>
        </p:spPr>
      </p:pic>
      <p:pic>
        <p:nvPicPr>
          <p:cNvPr id="14" name="Image 13" descr="Une image contenant fauteuil, meubles, chaise&#10;&#10;Description générée avec un niveau de confiance très élevé">
            <a:extLst>
              <a:ext uri="{FF2B5EF4-FFF2-40B4-BE49-F238E27FC236}">
                <a16:creationId xmlns:a16="http://schemas.microsoft.com/office/drawing/2014/main" id="{75EE4FF5-F7F2-42E3-A90D-CA90D8BEE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74" y="4040594"/>
            <a:ext cx="797492" cy="1088028"/>
          </a:xfrm>
          <a:prstGeom prst="rect">
            <a:avLst/>
          </a:prstGeom>
        </p:spPr>
      </p:pic>
      <p:pic>
        <p:nvPicPr>
          <p:cNvPr id="15" name="Image 14" descr="Une image contenant fauteuil, meubles, chaise&#10;&#10;Description générée avec un niveau de confiance très élevé">
            <a:extLst>
              <a:ext uri="{FF2B5EF4-FFF2-40B4-BE49-F238E27FC236}">
                <a16:creationId xmlns:a16="http://schemas.microsoft.com/office/drawing/2014/main" id="{942B45BB-B0EA-40CA-990A-D8AE5ADEA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63" y="543858"/>
            <a:ext cx="797492" cy="1088028"/>
          </a:xfrm>
          <a:prstGeom prst="rect">
            <a:avLst/>
          </a:prstGeom>
        </p:spPr>
      </p:pic>
      <p:pic>
        <p:nvPicPr>
          <p:cNvPr id="17" name="Image 16" descr="Une image contenant meubles, fauteuil, chaise&#10;&#10;Description générée avec un niveau de confiance très élevé">
            <a:extLst>
              <a:ext uri="{FF2B5EF4-FFF2-40B4-BE49-F238E27FC236}">
                <a16:creationId xmlns:a16="http://schemas.microsoft.com/office/drawing/2014/main" id="{4B8DC601-9569-409B-8966-8C251285C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64" y="834485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9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5294A77-C565-414B-8143-94F60F949EAC}"/>
              </a:ext>
            </a:extLst>
          </p:cNvPr>
          <p:cNvSpPr/>
          <p:nvPr/>
        </p:nvSpPr>
        <p:spPr>
          <a:xfrm>
            <a:off x="4553339" y="2301139"/>
            <a:ext cx="636927" cy="64395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86A659-3BEB-4186-A276-19F069FAC6D3}"/>
              </a:ext>
            </a:extLst>
          </p:cNvPr>
          <p:cNvSpPr/>
          <p:nvPr/>
        </p:nvSpPr>
        <p:spPr>
          <a:xfrm>
            <a:off x="6683272" y="2297668"/>
            <a:ext cx="636927" cy="64395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9D1B70-CE86-4520-9C32-2E557E3FA0BB}"/>
              </a:ext>
            </a:extLst>
          </p:cNvPr>
          <p:cNvSpPr/>
          <p:nvPr/>
        </p:nvSpPr>
        <p:spPr>
          <a:xfrm>
            <a:off x="9083947" y="2297667"/>
            <a:ext cx="636927" cy="64395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A479B-9D99-4B27-9A66-E0F57C8A4D0A}"/>
              </a:ext>
            </a:extLst>
          </p:cNvPr>
          <p:cNvSpPr/>
          <p:nvPr/>
        </p:nvSpPr>
        <p:spPr>
          <a:xfrm>
            <a:off x="11008762" y="2490186"/>
            <a:ext cx="215965" cy="4223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C63F1C-F0ED-43A1-8833-04A50945BB84}"/>
              </a:ext>
            </a:extLst>
          </p:cNvPr>
          <p:cNvSpPr/>
          <p:nvPr/>
        </p:nvSpPr>
        <p:spPr>
          <a:xfrm>
            <a:off x="8694715" y="2490186"/>
            <a:ext cx="215965" cy="4223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950A81-FE6D-467D-A1CF-62489062D55B}"/>
              </a:ext>
            </a:extLst>
          </p:cNvPr>
          <p:cNvSpPr/>
          <p:nvPr/>
        </p:nvSpPr>
        <p:spPr>
          <a:xfrm>
            <a:off x="6272691" y="2500344"/>
            <a:ext cx="215965" cy="4223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938ED1-9666-4317-B73D-0404ED3E8A58}"/>
              </a:ext>
            </a:extLst>
          </p:cNvPr>
          <p:cNvSpPr txBox="1"/>
          <p:nvPr/>
        </p:nvSpPr>
        <p:spPr>
          <a:xfrm>
            <a:off x="414822" y="2301139"/>
            <a:ext cx="1109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la classe, je vois </a:t>
            </a:r>
            <a:r>
              <a:rPr lang="fr-FR" sz="3600" b="1" dirty="0"/>
              <a:t>des tables, des enfants, des feutres.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19E8C0-1FE8-4669-983F-4BEBFACE94F2}"/>
              </a:ext>
            </a:extLst>
          </p:cNvPr>
          <p:cNvSpPr txBox="1"/>
          <p:nvPr/>
        </p:nvSpPr>
        <p:spPr>
          <a:xfrm>
            <a:off x="427509" y="5217234"/>
            <a:ext cx="1026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la classe, je vois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b="1" dirty="0">
                <a:solidFill>
                  <a:srgbClr val="FF0000"/>
                </a:solidFill>
              </a:rPr>
              <a:t>une </a:t>
            </a:r>
            <a:r>
              <a:rPr lang="fr-FR" sz="3600" b="1" dirty="0"/>
              <a:t>table,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enfant,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/>
              <a:t>feutre.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5CC58C-5556-41CE-8470-EB933E6A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39" y="4268754"/>
            <a:ext cx="1541124" cy="896716"/>
          </a:xfrm>
          <a:prstGeom prst="rect">
            <a:avLst/>
          </a:prstGeom>
        </p:spPr>
      </p:pic>
      <p:pic>
        <p:nvPicPr>
          <p:cNvPr id="7" name="Image 6" descr="Une image contenant ciel, intérieur&#10;&#10;Description générée avec un niveau de confiance élevé">
            <a:extLst>
              <a:ext uri="{FF2B5EF4-FFF2-40B4-BE49-F238E27FC236}">
                <a16:creationId xmlns:a16="http://schemas.microsoft.com/office/drawing/2014/main" id="{3F8DC91D-48F3-4E32-A0BC-006DD30E0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66" y="1508711"/>
            <a:ext cx="1143000" cy="7406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0DD0F7-4A4F-4C45-BB2F-491DFFD6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66" y="433081"/>
            <a:ext cx="1541124" cy="8967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91AAF8-6799-40A4-A24F-594BFD41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5" y="300794"/>
            <a:ext cx="1597870" cy="196194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14781A8-14F6-4A5B-A85D-893B8BC75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85" y="3601941"/>
            <a:ext cx="862611" cy="16293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594DE00-1635-4392-8649-7A3005647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59" y="4007929"/>
            <a:ext cx="1144946" cy="1095625"/>
          </a:xfrm>
          <a:prstGeom prst="rect">
            <a:avLst/>
          </a:prstGeom>
        </p:spPr>
      </p:pic>
      <p:pic>
        <p:nvPicPr>
          <p:cNvPr id="20" name="Image 19" descr="Une image contenant stationnaire, instrument d’écriture&#10;&#10;Description générée avec un niveau de confiance très élevé">
            <a:extLst>
              <a:ext uri="{FF2B5EF4-FFF2-40B4-BE49-F238E27FC236}">
                <a16:creationId xmlns:a16="http://schemas.microsoft.com/office/drawing/2014/main" id="{AF2134AB-DB9C-41F4-9110-2F4CAE4B1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89" y="908623"/>
            <a:ext cx="2014910" cy="13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2F9B39-EBBB-458E-A076-1E2CF6B50A59}"/>
              </a:ext>
            </a:extLst>
          </p:cNvPr>
          <p:cNvSpPr/>
          <p:nvPr/>
        </p:nvSpPr>
        <p:spPr>
          <a:xfrm>
            <a:off x="5057192" y="2223506"/>
            <a:ext cx="687457" cy="7053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895BE1-FB6D-41A4-BA2F-B23799FCA0B0}"/>
              </a:ext>
            </a:extLst>
          </p:cNvPr>
          <p:cNvSpPr/>
          <p:nvPr/>
        </p:nvSpPr>
        <p:spPr>
          <a:xfrm>
            <a:off x="7170751" y="2164524"/>
            <a:ext cx="687457" cy="7053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CD1823-4487-4858-BC7E-B62D6F4D92EC}"/>
              </a:ext>
            </a:extLst>
          </p:cNvPr>
          <p:cNvSpPr/>
          <p:nvPr/>
        </p:nvSpPr>
        <p:spPr>
          <a:xfrm>
            <a:off x="9365277" y="2437686"/>
            <a:ext cx="179939" cy="3731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69E6A6-2202-4E71-8E4F-5DD99129E42B}"/>
              </a:ext>
            </a:extLst>
          </p:cNvPr>
          <p:cNvSpPr/>
          <p:nvPr/>
        </p:nvSpPr>
        <p:spPr>
          <a:xfrm>
            <a:off x="6781102" y="2437685"/>
            <a:ext cx="179939" cy="3731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DCC97C-0A43-4936-8DE2-376F6E789EB8}"/>
              </a:ext>
            </a:extLst>
          </p:cNvPr>
          <p:cNvSpPr txBox="1"/>
          <p:nvPr/>
        </p:nvSpPr>
        <p:spPr>
          <a:xfrm>
            <a:off x="427509" y="2223506"/>
            <a:ext cx="941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ma trousse, je vois </a:t>
            </a:r>
            <a:r>
              <a:rPr lang="fr-FR" sz="3600" b="1" dirty="0"/>
              <a:t>des stylos, des gommes.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58DC1D-E682-435B-B1C3-C2FAF7ECD8D0}"/>
              </a:ext>
            </a:extLst>
          </p:cNvPr>
          <p:cNvSpPr txBox="1"/>
          <p:nvPr/>
        </p:nvSpPr>
        <p:spPr>
          <a:xfrm>
            <a:off x="427509" y="5217234"/>
            <a:ext cx="8937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Dans ma trousse, je vois </a:t>
            </a:r>
            <a:r>
              <a:rPr lang="fr-FR" sz="3600" b="1" dirty="0">
                <a:solidFill>
                  <a:srgbClr val="0070C0"/>
                </a:solidFill>
              </a:rPr>
              <a:t>un</a:t>
            </a:r>
            <a:r>
              <a:rPr lang="fr-FR" sz="3600" b="1" dirty="0"/>
              <a:t> stylo, </a:t>
            </a:r>
            <a:r>
              <a:rPr lang="fr-FR" sz="3600" b="1" dirty="0">
                <a:solidFill>
                  <a:srgbClr val="FF0000"/>
                </a:solidFill>
              </a:rPr>
              <a:t>une</a:t>
            </a:r>
            <a:r>
              <a:rPr lang="fr-FR" sz="3600" b="1" dirty="0"/>
              <a:t> gomme.</a:t>
            </a:r>
            <a:endParaRPr lang="fr-FR" sz="3600" dirty="0"/>
          </a:p>
        </p:txBody>
      </p:sp>
      <p:pic>
        <p:nvPicPr>
          <p:cNvPr id="5" name="Image 4" descr="Une image contenant outil&#10;&#10;Description générée avec un niveau de confiance élevé">
            <a:extLst>
              <a:ext uri="{FF2B5EF4-FFF2-40B4-BE49-F238E27FC236}">
                <a16:creationId xmlns:a16="http://schemas.microsoft.com/office/drawing/2014/main" id="{76576A17-C5EB-4175-AC4C-BF8AD550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87" y="3712740"/>
            <a:ext cx="1375230" cy="15044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8623-4A4B-43B6-BCD9-358F4A51C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9" y="4381168"/>
            <a:ext cx="1057374" cy="7281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501A87-4FCE-4105-B4B4-D74BC353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51" y="809413"/>
            <a:ext cx="1524000" cy="10485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4F5620-BE06-4B18-9FC4-BD98780D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51" y="1259467"/>
            <a:ext cx="1057374" cy="728165"/>
          </a:xfrm>
          <a:prstGeom prst="rect">
            <a:avLst/>
          </a:prstGeom>
        </p:spPr>
      </p:pic>
      <p:pic>
        <p:nvPicPr>
          <p:cNvPr id="11" name="Image 10" descr="Une image contenant outil&#10;&#10;Description générée avec un niveau de confiance élevé">
            <a:extLst>
              <a:ext uri="{FF2B5EF4-FFF2-40B4-BE49-F238E27FC236}">
                <a16:creationId xmlns:a16="http://schemas.microsoft.com/office/drawing/2014/main" id="{90BACACD-C8A9-4D49-9563-58EC80208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7" y="443832"/>
            <a:ext cx="1375230" cy="1504494"/>
          </a:xfrm>
          <a:prstGeom prst="rect">
            <a:avLst/>
          </a:prstGeom>
        </p:spPr>
      </p:pic>
      <p:pic>
        <p:nvPicPr>
          <p:cNvPr id="12" name="Image 11" descr="Une image contenant outil&#10;&#10;Description générée avec un niveau de confiance élevé">
            <a:extLst>
              <a:ext uri="{FF2B5EF4-FFF2-40B4-BE49-F238E27FC236}">
                <a16:creationId xmlns:a16="http://schemas.microsoft.com/office/drawing/2014/main" id="{AFBDB8E8-AA0E-4723-9BBF-72371CAED2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49" y="581422"/>
            <a:ext cx="1375230" cy="15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9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233</Words>
  <Application>Microsoft Office PowerPoint</Application>
  <PresentationFormat>Grand écran</PresentationFormat>
  <Paragraphs>20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Classer les images  Singulier et pluriel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Classer les images  Singulier et pluriel</dc:title>
  <dc:creator>Véronique Lacour</dc:creator>
  <cp:lastModifiedBy>Véronique Lacour</cp:lastModifiedBy>
  <cp:revision>8</cp:revision>
  <dcterms:created xsi:type="dcterms:W3CDTF">2018-02-21T13:55:28Z</dcterms:created>
  <dcterms:modified xsi:type="dcterms:W3CDTF">2018-02-21T15:04:55Z</dcterms:modified>
</cp:coreProperties>
</file>