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61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65"/>
    <a:srgbClr val="CC99FF"/>
    <a:srgbClr val="8FAADC"/>
    <a:srgbClr val="A9D18E"/>
    <a:srgbClr val="FFB547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192" y="5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457"/>
            <a:ext cx="9088041" cy="263244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1414"/>
            <a:ext cx="8018860" cy="1825554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63" indent="0" algn="ctr">
              <a:buNone/>
              <a:defRPr sz="2205"/>
            </a:lvl2pPr>
            <a:lvl3pPr marL="1008126" indent="0" algn="ctr">
              <a:buNone/>
              <a:defRPr sz="1985"/>
            </a:lvl3pPr>
            <a:lvl4pPr marL="1512189" indent="0" algn="ctr">
              <a:buNone/>
              <a:defRPr sz="1764"/>
            </a:lvl4pPr>
            <a:lvl5pPr marL="2016252" indent="0" algn="ctr">
              <a:buNone/>
              <a:defRPr sz="1764"/>
            </a:lvl5pPr>
            <a:lvl6pPr marL="2520315" indent="0" algn="ctr">
              <a:buNone/>
              <a:defRPr sz="1764"/>
            </a:lvl6pPr>
            <a:lvl7pPr marL="3024378" indent="0" algn="ctr">
              <a:buNone/>
              <a:defRPr sz="1764"/>
            </a:lvl7pPr>
            <a:lvl8pPr marL="3528441" indent="0" algn="ctr">
              <a:buNone/>
              <a:defRPr sz="1764"/>
            </a:lvl8pPr>
            <a:lvl9pPr marL="4032504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45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0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567"/>
            <a:ext cx="2305422" cy="64078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567"/>
            <a:ext cx="6782619" cy="640782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8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91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5067"/>
            <a:ext cx="9221689" cy="314527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60097"/>
            <a:ext cx="9221689" cy="165402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6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87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836"/>
            <a:ext cx="4544021" cy="47975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836"/>
            <a:ext cx="4544021" cy="47975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33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569"/>
            <a:ext cx="9221689" cy="14614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560"/>
            <a:ext cx="4523137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961"/>
            <a:ext cx="4523137" cy="40624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560"/>
            <a:ext cx="4545413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961"/>
            <a:ext cx="4545413" cy="40624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28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04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75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4084"/>
            <a:ext cx="3448388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683"/>
            <a:ext cx="5412730" cy="5373398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8379"/>
            <a:ext cx="3448388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92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4084"/>
            <a:ext cx="3448388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683"/>
            <a:ext cx="5412730" cy="5373398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63" indent="0">
              <a:buNone/>
              <a:defRPr sz="3087"/>
            </a:lvl2pPr>
            <a:lvl3pPr marL="1008126" indent="0">
              <a:buNone/>
              <a:defRPr sz="2646"/>
            </a:lvl3pPr>
            <a:lvl4pPr marL="1512189" indent="0">
              <a:buNone/>
              <a:defRPr sz="2205"/>
            </a:lvl4pPr>
            <a:lvl5pPr marL="2016252" indent="0">
              <a:buNone/>
              <a:defRPr sz="2205"/>
            </a:lvl5pPr>
            <a:lvl6pPr marL="2520315" indent="0">
              <a:buNone/>
              <a:defRPr sz="2205"/>
            </a:lvl6pPr>
            <a:lvl7pPr marL="3024378" indent="0">
              <a:buNone/>
              <a:defRPr sz="2205"/>
            </a:lvl7pPr>
            <a:lvl8pPr marL="3528441" indent="0">
              <a:buNone/>
              <a:defRPr sz="2205"/>
            </a:lvl8pPr>
            <a:lvl9pPr marL="4032504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8379"/>
            <a:ext cx="3448388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7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569"/>
            <a:ext cx="9221689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836"/>
            <a:ext cx="9221689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8172"/>
            <a:ext cx="2405658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F8670-3D1E-4B7C-B523-DBA5C6416A02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8172"/>
            <a:ext cx="360848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8172"/>
            <a:ext cx="2405658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3736-9656-4154-80E7-F2EBCC8C5B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03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7943211-B5AF-40BF-9D79-E4A2201DF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77228"/>
              </p:ext>
            </p:extLst>
          </p:nvPr>
        </p:nvGraphicFramePr>
        <p:xfrm>
          <a:off x="279167" y="786760"/>
          <a:ext cx="10043972" cy="65520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96538">
                  <a:extLst>
                    <a:ext uri="{9D8B030D-6E8A-4147-A177-3AD203B41FA5}">
                      <a16:colId xmlns:a16="http://schemas.microsoft.com/office/drawing/2014/main" val="422841456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84730003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8889523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469607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58054442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41838306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897226681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3416494112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1968480015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908729363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953315212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1342809374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3022531313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2598326022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2190794222"/>
                    </a:ext>
                  </a:extLst>
                </a:gridCol>
                <a:gridCol w="510000">
                  <a:extLst>
                    <a:ext uri="{9D8B030D-6E8A-4147-A177-3AD203B41FA5}">
                      <a16:colId xmlns:a16="http://schemas.microsoft.com/office/drawing/2014/main" val="512790031"/>
                    </a:ext>
                  </a:extLst>
                </a:gridCol>
                <a:gridCol w="472478">
                  <a:extLst>
                    <a:ext uri="{9D8B030D-6E8A-4147-A177-3AD203B41FA5}">
                      <a16:colId xmlns:a16="http://schemas.microsoft.com/office/drawing/2014/main" val="3946894062"/>
                    </a:ext>
                  </a:extLst>
                </a:gridCol>
                <a:gridCol w="472478">
                  <a:extLst>
                    <a:ext uri="{9D8B030D-6E8A-4147-A177-3AD203B41FA5}">
                      <a16:colId xmlns:a16="http://schemas.microsoft.com/office/drawing/2014/main" val="907835600"/>
                    </a:ext>
                  </a:extLst>
                </a:gridCol>
                <a:gridCol w="472478">
                  <a:extLst>
                    <a:ext uri="{9D8B030D-6E8A-4147-A177-3AD203B41FA5}">
                      <a16:colId xmlns:a16="http://schemas.microsoft.com/office/drawing/2014/main" val="246386251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Lec1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syllabes …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5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Lec2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les mots outils …</a:t>
                      </a:r>
                      <a:endParaRPr lang="fr-FR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5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54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Lec3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mots inconnus.</a:t>
                      </a:r>
                      <a:endParaRPr lang="fr-FR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Lec4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phrases.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Lec5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textes.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Lec6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Je lis des dialogues.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76927"/>
                  </a:ext>
                </a:extLst>
              </a:tr>
              <a:tr h="270000">
                <a:tc rowSpan="2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Niv. 1 : 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la, mi, to, re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5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Niv. 2 : 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uv, os, ef, èp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5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Niv. 3 : </a:t>
                      </a:r>
                    </a:p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pli, sar, mur, blo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5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… de la 1</a:t>
                      </a:r>
                      <a:r>
                        <a:rPr lang="fr-FR" sz="800" b="1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ère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 feuille.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54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… de la 2</a:t>
                      </a:r>
                      <a:r>
                        <a:rPr lang="fr-FR" sz="800" b="1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ème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feuille.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54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Mon meilleur temps.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54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Essais.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Essais.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Essais.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Essais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4872"/>
                  </a:ext>
                </a:extLst>
              </a:tr>
              <a:tr h="27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8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7403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97583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67393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5523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6300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518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0089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03170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83952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0504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2647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085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3356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7594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61281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10803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20044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21220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17486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95780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4479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7132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7456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6511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2676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612D69ED-0545-46D5-B67C-E57841A77C14}"/>
              </a:ext>
            </a:extLst>
          </p:cNvPr>
          <p:cNvSpPr txBox="1"/>
          <p:nvPr/>
        </p:nvSpPr>
        <p:spPr>
          <a:xfrm>
            <a:off x="3148702" y="222503"/>
            <a:ext cx="439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MTF Hello Again" panose="02000500000000000000" pitchFamily="2" charset="0"/>
              </a:rPr>
              <a:t>Lecture </a:t>
            </a:r>
            <a:r>
              <a:rPr lang="fr-FR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TF Hello Again" panose="02000500000000000000" pitchFamily="2" charset="0"/>
              </a:rPr>
              <a:t>FLUENCE</a:t>
            </a:r>
            <a:r>
              <a:rPr lang="fr-FR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MTF Hello Again" panose="02000500000000000000" pitchFamily="2" charset="0"/>
              </a:rPr>
              <a:t> (vitesse de lecture)</a:t>
            </a:r>
          </a:p>
        </p:txBody>
      </p:sp>
    </p:spTree>
    <p:extLst>
      <p:ext uri="{BB962C8B-B14F-4D97-AF65-F5344CB8AC3E}">
        <p14:creationId xmlns:p14="http://schemas.microsoft.com/office/powerpoint/2010/main" val="36762458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113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MTF Hello Again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20</cp:revision>
  <dcterms:created xsi:type="dcterms:W3CDTF">2019-11-16T16:38:54Z</dcterms:created>
  <dcterms:modified xsi:type="dcterms:W3CDTF">2020-03-08T10:05:13Z</dcterms:modified>
</cp:coreProperties>
</file>