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6" r:id="rId4"/>
    <p:sldId id="267" r:id="rId5"/>
    <p:sldId id="268" r:id="rId6"/>
    <p:sldId id="269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72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0F6F-AB39-4890-8ED8-7D7BD78F1D07}" type="datetimeFigureOut">
              <a:rPr lang="fr-FR" smtClean="0"/>
              <a:t>05/08/2018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1B04-4748-4694-85A2-B13D94484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434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0F6F-AB39-4890-8ED8-7D7BD78F1D07}" type="datetimeFigureOut">
              <a:rPr lang="fr-FR" smtClean="0"/>
              <a:t>05/08/2018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1B04-4748-4694-85A2-B13D94484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16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0F6F-AB39-4890-8ED8-7D7BD78F1D07}" type="datetimeFigureOut">
              <a:rPr lang="fr-FR" smtClean="0"/>
              <a:t>05/08/2018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1B04-4748-4694-85A2-B13D94484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941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0F6F-AB39-4890-8ED8-7D7BD78F1D07}" type="datetimeFigureOut">
              <a:rPr lang="fr-FR" smtClean="0"/>
              <a:t>05/08/2018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1B04-4748-4694-85A2-B13D94484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50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0F6F-AB39-4890-8ED8-7D7BD78F1D07}" type="datetimeFigureOut">
              <a:rPr lang="fr-FR" smtClean="0"/>
              <a:t>05/08/2018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1B04-4748-4694-85A2-B13D94484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707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0F6F-AB39-4890-8ED8-7D7BD78F1D07}" type="datetimeFigureOut">
              <a:rPr lang="fr-FR" smtClean="0"/>
              <a:t>05/08/2018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1B04-4748-4694-85A2-B13D94484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83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0F6F-AB39-4890-8ED8-7D7BD78F1D07}" type="datetimeFigureOut">
              <a:rPr lang="fr-FR" smtClean="0"/>
              <a:t>05/08/2018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1B04-4748-4694-85A2-B13D94484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68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0F6F-AB39-4890-8ED8-7D7BD78F1D07}" type="datetimeFigureOut">
              <a:rPr lang="fr-FR" smtClean="0"/>
              <a:t>05/08/2018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1B04-4748-4694-85A2-B13D94484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455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0F6F-AB39-4890-8ED8-7D7BD78F1D07}" type="datetimeFigureOut">
              <a:rPr lang="fr-FR" smtClean="0"/>
              <a:t>05/08/2018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1B04-4748-4694-85A2-B13D94484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4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0F6F-AB39-4890-8ED8-7D7BD78F1D07}" type="datetimeFigureOut">
              <a:rPr lang="fr-FR" smtClean="0"/>
              <a:t>05/08/2018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1B04-4748-4694-85A2-B13D94484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477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0F6F-AB39-4890-8ED8-7D7BD78F1D07}" type="datetimeFigureOut">
              <a:rPr lang="fr-FR" smtClean="0"/>
              <a:t>05/08/2018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1B04-4748-4694-85A2-B13D94484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00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60F6F-AB39-4890-8ED8-7D7BD78F1D07}" type="datetimeFigureOut">
              <a:rPr lang="fr-FR" smtClean="0"/>
              <a:t>05/08/2018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E1B04-4748-4694-85A2-B13D94484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7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F7E3FA7-9D85-49F4-9039-D1885E540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A647280-7F56-498C-8A6B-ECC8090D1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521115"/>
              </p:ext>
            </p:extLst>
          </p:nvPr>
        </p:nvGraphicFramePr>
        <p:xfrm>
          <a:off x="0" y="1180800"/>
          <a:ext cx="9906003" cy="4922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50791927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166689332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872333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119866646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424291003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82887347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52351419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12247264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718243976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JEUDI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28</a:t>
                      </a:r>
                      <a:endParaRPr lang="fr-FR" sz="1000" b="0" baseline="30000" dirty="0" smtClean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kern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FEVRIER</a:t>
                      </a:r>
                      <a:endParaRPr lang="fr-FR" sz="1400" b="0" kern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VENDREDI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  <a:r>
                        <a:rPr kumimoji="0" lang="fr-FR" sz="25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Times New Roman" panose="02020603050405020304" pitchFamily="18" charset="0"/>
                          <a:cs typeface="+mn-cs"/>
                        </a:rPr>
                        <a:t>er</a:t>
                      </a:r>
                      <a:endParaRPr kumimoji="0" lang="fr-FR" sz="10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FEVRIER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SAMEDI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Times New Roman" panose="02020603050405020304" pitchFamily="18" charset="0"/>
                          <a:cs typeface="+mn-cs"/>
                        </a:rPr>
                        <a:t>2</a:t>
                      </a:r>
                      <a:endParaRPr lang="fr-FR" sz="1000" b="0" baseline="300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MARS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DIMANCHE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3</a:t>
                      </a:r>
                      <a:endParaRPr lang="fr-FR" sz="1000" b="0" dirty="0" smtClean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MARS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LUNDI 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kern="120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MARS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MARDI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5</a:t>
                      </a:r>
                      <a:endParaRPr lang="fr-FR" sz="2500" b="1" baseline="30000" dirty="0" smtClean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MARS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MERCREDI </a:t>
                      </a:r>
                      <a:endParaRPr lang="fr-FR" sz="1000" b="0" dirty="0" smtClean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6</a:t>
                      </a:r>
                      <a:endParaRPr lang="fr-FR" sz="1000" b="0" dirty="0" smtClean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MARS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JEUDI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7</a:t>
                      </a:r>
                      <a:endParaRPr lang="fr-FR" sz="25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MARS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VENDREDI 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8</a:t>
                      </a:r>
                      <a:endParaRPr lang="fr-FR" sz="1000" b="0" dirty="0" smtClean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MARS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990313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306358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209919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510979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01852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2242796"/>
            <a:ext cx="772884" cy="79226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0" y="2242795"/>
            <a:ext cx="772884" cy="7922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00" y="2242795"/>
            <a:ext cx="772884" cy="7922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00" y="2242795"/>
            <a:ext cx="772884" cy="79226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00" y="2242796"/>
            <a:ext cx="772884" cy="79226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312" y="2339998"/>
            <a:ext cx="952531" cy="64324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800" y="2339998"/>
            <a:ext cx="952531" cy="64324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000" y="2339999"/>
            <a:ext cx="952531" cy="64324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600" y="2342394"/>
            <a:ext cx="952531" cy="64324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808" y="4356000"/>
            <a:ext cx="998728" cy="51365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1891" y="4356000"/>
            <a:ext cx="998728" cy="51365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7022" y="4356000"/>
            <a:ext cx="998728" cy="51365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78" y="4355996"/>
            <a:ext cx="998728" cy="51365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2320" y="4355997"/>
            <a:ext cx="998728" cy="51365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6648" y="4355997"/>
            <a:ext cx="998728" cy="51365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3079" y="4355997"/>
            <a:ext cx="998728" cy="51365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0176" y="4355998"/>
            <a:ext cx="998728" cy="51365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0120" y="4355999"/>
            <a:ext cx="998728" cy="513659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BD82FECD-F78D-43FF-B7DB-B21254EA87E2}"/>
              </a:ext>
            </a:extLst>
          </p:cNvPr>
          <p:cNvSpPr txBox="1"/>
          <p:nvPr/>
        </p:nvSpPr>
        <p:spPr>
          <a:xfrm>
            <a:off x="4086000" y="0"/>
            <a:ext cx="251915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500" dirty="0">
                <a:latin typeface="appleberry" pitchFamily="2" charset="0"/>
              </a:rPr>
              <a:t>HIVER</a:t>
            </a:r>
          </a:p>
        </p:txBody>
      </p:sp>
    </p:spTree>
    <p:extLst>
      <p:ext uri="{BB962C8B-B14F-4D97-AF65-F5344CB8AC3E}">
        <p14:creationId xmlns:p14="http://schemas.microsoft.com/office/powerpoint/2010/main" val="68339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F7E3FA7-9D85-49F4-9039-D1885E540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A647280-7F56-498C-8A6B-ECC8090D1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61884"/>
              </p:ext>
            </p:extLst>
          </p:nvPr>
        </p:nvGraphicFramePr>
        <p:xfrm>
          <a:off x="0" y="1180800"/>
          <a:ext cx="9906003" cy="4922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50791927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166689332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872333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119866646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424291003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82887347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52351419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12247264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718243976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SAMEDI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9</a:t>
                      </a:r>
                      <a:endParaRPr lang="fr-FR" sz="1000" b="0" baseline="30000" dirty="0" smtClean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kern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FEVRIER</a:t>
                      </a:r>
                      <a:endParaRPr lang="fr-FR" sz="1400" b="0" kern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DIMANCHE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Times New Roman" panose="02020603050405020304" pitchFamily="18" charset="0"/>
                          <a:cs typeface="+mn-cs"/>
                        </a:rPr>
                        <a:t>10</a:t>
                      </a:r>
                      <a:endParaRPr kumimoji="0" lang="fr-FR" sz="10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FEVRIER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LUNDI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Times New Roman" panose="02020603050405020304" pitchFamily="18" charset="0"/>
                          <a:cs typeface="+mn-cs"/>
                        </a:rPr>
                        <a:t>11</a:t>
                      </a:r>
                      <a:endParaRPr lang="fr-FR" sz="1000" b="0" baseline="300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MARS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MARDI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12</a:t>
                      </a:r>
                      <a:endParaRPr lang="fr-FR" sz="1000" b="0" dirty="0" smtClean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MARS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MERCREDI 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kern="120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MARS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JEUDI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14</a:t>
                      </a:r>
                      <a:endParaRPr lang="fr-FR" sz="2500" b="1" baseline="30000" dirty="0" smtClean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MARS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VENDREDI </a:t>
                      </a:r>
                      <a:endParaRPr lang="fr-FR" sz="1000" b="0" dirty="0" smtClean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15</a:t>
                      </a:r>
                      <a:endParaRPr lang="fr-FR" sz="1000" b="0" dirty="0" smtClean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MARS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SAMEDI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16</a:t>
                      </a:r>
                      <a:endParaRPr lang="fr-FR" sz="25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MARS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DIMANCHE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17</a:t>
                      </a:r>
                      <a:endParaRPr lang="fr-FR" sz="1000" b="0" dirty="0" smtClean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MARS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990313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306358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209919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510979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01852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BD82FECD-F78D-43FF-B7DB-B21254EA87E2}"/>
              </a:ext>
            </a:extLst>
          </p:cNvPr>
          <p:cNvSpPr txBox="1"/>
          <p:nvPr/>
        </p:nvSpPr>
        <p:spPr>
          <a:xfrm>
            <a:off x="4086000" y="0"/>
            <a:ext cx="251915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500" dirty="0">
                <a:latin typeface="appleberry" pitchFamily="2" charset="0"/>
              </a:rPr>
              <a:t>HIVER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2242796"/>
            <a:ext cx="772884" cy="7922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0" y="2242796"/>
            <a:ext cx="772884" cy="79226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00" y="2242796"/>
            <a:ext cx="772884" cy="79226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200" y="2242796"/>
            <a:ext cx="772884" cy="79226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800" y="2242796"/>
            <a:ext cx="772884" cy="79226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00" y="2343301"/>
            <a:ext cx="952531" cy="64324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39996"/>
            <a:ext cx="952531" cy="64324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800" y="2339997"/>
            <a:ext cx="952531" cy="64324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00" y="2339998"/>
            <a:ext cx="952531" cy="64324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0" y="4355996"/>
            <a:ext cx="998728" cy="51365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600" y="4355833"/>
            <a:ext cx="998728" cy="51365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7200" y="4355833"/>
            <a:ext cx="998728" cy="51365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8800" y="4355834"/>
            <a:ext cx="998728" cy="51365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400" y="4355834"/>
            <a:ext cx="998728" cy="51365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000" y="4355835"/>
            <a:ext cx="998728" cy="51365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3600" y="4355835"/>
            <a:ext cx="998728" cy="51365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200" y="4355835"/>
            <a:ext cx="998728" cy="51365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6800" y="4355996"/>
            <a:ext cx="998728" cy="51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72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17F8E4F-37D1-45FA-9DA4-808621D17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2202286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41C30DE-F322-4F66-8F93-F2AE47C05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89" y="0"/>
            <a:ext cx="7703714" cy="6858000"/>
          </a:xfrm>
          <a:prstGeom prst="rect">
            <a:avLst/>
          </a:prstGeom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A647280-7F56-498C-8A6B-ECC8090D1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710491"/>
              </p:ext>
            </p:extLst>
          </p:nvPr>
        </p:nvGraphicFramePr>
        <p:xfrm>
          <a:off x="0" y="1180800"/>
          <a:ext cx="9906003" cy="4922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50791927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166689332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872333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119866646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424291003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82887347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52351419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12247264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718243976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LUNDI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18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kern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MARS</a:t>
                      </a:r>
                      <a:endParaRPr lang="fr-FR" sz="1400" b="0" kern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MARDI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Times New Roman" panose="02020603050405020304" pitchFamily="18" charset="0"/>
                          <a:cs typeface="+mn-cs"/>
                        </a:rPr>
                        <a:t>19</a:t>
                      </a:r>
                      <a:endParaRPr kumimoji="0" lang="fr-FR" sz="10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+mn-ea"/>
                        </a:rPr>
                        <a:t>MARS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MERCREDI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Times New Roman" panose="02020603050405020304" pitchFamily="18" charset="0"/>
                          <a:cs typeface="+mn-cs"/>
                        </a:rPr>
                        <a:t>20</a:t>
                      </a:r>
                      <a:endParaRPr lang="fr-FR" sz="1000" b="0" baseline="300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MARS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JEUDI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21</a:t>
                      </a:r>
                      <a:endParaRPr lang="fr-FR" sz="1000" b="0" dirty="0" smtClean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MARS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VENDREDI 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kern="120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MARS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SAMEDI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23</a:t>
                      </a:r>
                      <a:endParaRPr lang="fr-FR" sz="2500" b="1" baseline="30000" dirty="0" smtClean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MARS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DIMANCHE </a:t>
                      </a:r>
                      <a:endParaRPr lang="fr-FR" sz="1000" b="0" dirty="0" smtClean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MARS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LUNDI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25</a:t>
                      </a:r>
                      <a:endParaRPr lang="fr-FR" sz="25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MARS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MARDI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26</a:t>
                      </a:r>
                      <a:endParaRPr lang="fr-FR" sz="1000" b="0" dirty="0" smtClean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MARS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990313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306358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209919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510979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01852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00" y="2242794"/>
            <a:ext cx="772884" cy="7922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00" y="2242795"/>
            <a:ext cx="772884" cy="7922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00" y="2242795"/>
            <a:ext cx="772884" cy="79226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" y="2339996"/>
            <a:ext cx="952531" cy="64324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00" y="2339996"/>
            <a:ext cx="952531" cy="64324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00" y="2340000"/>
            <a:ext cx="952531" cy="64324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200" y="2340000"/>
            <a:ext cx="952531" cy="64324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000" y="2339996"/>
            <a:ext cx="952531" cy="64324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600" y="2339996"/>
            <a:ext cx="952531" cy="64324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00" y="4355996"/>
            <a:ext cx="998728" cy="51365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5600" y="4360880"/>
            <a:ext cx="998728" cy="51365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7200" y="4356000"/>
            <a:ext cx="998728" cy="51365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8800" y="4356000"/>
            <a:ext cx="998728" cy="51365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0400" y="4356000"/>
            <a:ext cx="998728" cy="51365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000" y="4356000"/>
            <a:ext cx="998728" cy="51365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3600" y="4356000"/>
            <a:ext cx="998728" cy="51365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200" y="4356000"/>
            <a:ext cx="998728" cy="51365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6800" y="4355995"/>
            <a:ext cx="998728" cy="513659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3888000" y="-1"/>
            <a:ext cx="4257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chemeClr val="bg1"/>
                </a:solidFill>
              </a:rPr>
              <a:t>PRINTEMPS</a:t>
            </a:r>
            <a:endParaRPr lang="fr-FR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57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D076E3B-93AA-443E-91D8-CB478BA73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1" y="0"/>
            <a:ext cx="9912714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62000" y="0"/>
            <a:ext cx="4257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chemeClr val="bg1"/>
                </a:solidFill>
              </a:rPr>
              <a:t>PRINTEMPS</a:t>
            </a:r>
            <a:endParaRPr lang="fr-FR" sz="60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A647280-7F56-498C-8A6B-ECC8090D1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797066"/>
              </p:ext>
            </p:extLst>
          </p:nvPr>
        </p:nvGraphicFramePr>
        <p:xfrm>
          <a:off x="0" y="1180800"/>
          <a:ext cx="9906003" cy="4922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50791927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166689332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872333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119866646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424291003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82887347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52351419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12247264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718243976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MERCREDI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kern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MARS</a:t>
                      </a:r>
                      <a:endParaRPr lang="fr-FR" sz="1400" b="0" kern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JEUDI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Times New Roman" panose="02020603050405020304" pitchFamily="18" charset="0"/>
                          <a:cs typeface="+mn-cs"/>
                        </a:rPr>
                        <a:t>28</a:t>
                      </a:r>
                      <a:endParaRPr kumimoji="0" lang="fr-FR" sz="10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+mn-ea"/>
                        </a:rPr>
                        <a:t>MARS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VENDREDI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Times New Roman" panose="02020603050405020304" pitchFamily="18" charset="0"/>
                          <a:cs typeface="+mn-cs"/>
                        </a:rPr>
                        <a:t>29</a:t>
                      </a:r>
                      <a:endParaRPr lang="fr-FR" sz="1000" b="0" baseline="300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MARS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SAMEDI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30</a:t>
                      </a:r>
                      <a:endParaRPr lang="fr-FR" sz="1000" b="0" dirty="0" smtClean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MARS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DIMANCHE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kern="120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31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AVRIL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LUNDI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baseline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fr-FR" sz="2500" b="0" baseline="3000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er</a:t>
                      </a:r>
                      <a:endParaRPr lang="fr-FR" sz="2500" b="1" baseline="30000" dirty="0" smtClean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AVRIL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MARDI </a:t>
                      </a:r>
                      <a:endParaRPr lang="fr-FR" sz="1000" b="0" dirty="0" smtClean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2</a:t>
                      </a:r>
                      <a:endParaRPr lang="fr-FR" sz="1000" b="0" dirty="0" smtClean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AVRIL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MERCREDI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3</a:t>
                      </a:r>
                      <a:endParaRPr lang="fr-FR" sz="25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AVRIL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JEUDI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4</a:t>
                      </a:r>
                      <a:endParaRPr lang="fr-FR" sz="1000" b="0" dirty="0" smtClean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AVRIL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990313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306358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209919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510979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01852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358" y="2242800"/>
            <a:ext cx="772884" cy="7922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00" y="2242793"/>
            <a:ext cx="772884" cy="7922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00" y="2242793"/>
            <a:ext cx="772884" cy="79226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2242800"/>
            <a:ext cx="772884" cy="79226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00" y="2340000"/>
            <a:ext cx="952531" cy="64324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39996"/>
            <a:ext cx="952531" cy="64324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800" y="2340000"/>
            <a:ext cx="952531" cy="64324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00" y="2340000"/>
            <a:ext cx="952531" cy="64324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600" y="2340000"/>
            <a:ext cx="952531" cy="64324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0" y="4355996"/>
            <a:ext cx="998728" cy="51365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600" y="4356000"/>
            <a:ext cx="998728" cy="51365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7200" y="4356000"/>
            <a:ext cx="998728" cy="51365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8800" y="4356000"/>
            <a:ext cx="998728" cy="51365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400" y="4356000"/>
            <a:ext cx="998728" cy="51365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000" y="4356000"/>
            <a:ext cx="998728" cy="51365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3600" y="4356000"/>
            <a:ext cx="998728" cy="51365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200" y="4356000"/>
            <a:ext cx="998728" cy="51365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6800" y="4356000"/>
            <a:ext cx="998728" cy="513659"/>
          </a:xfrm>
          <a:prstGeom prst="rect">
            <a:avLst/>
          </a:prstGeom>
        </p:spPr>
      </p:pic>
      <p:pic>
        <p:nvPicPr>
          <p:cNvPr id="23" name="Image 22" descr="Résultat de recherche d'images pour &quot;dessin poisson AVRIL COULEUR&quot;"/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000" y="3175200"/>
            <a:ext cx="866596" cy="1015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 23" descr="Résultat de recherche d'images pour &quot;dessin poisson AVRIL COULEUR&quot;"/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000" y="5004000"/>
            <a:ext cx="866596" cy="1015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454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D076E3B-93AA-443E-91D8-CB478BA73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1" y="0"/>
            <a:ext cx="9912714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62000" y="0"/>
            <a:ext cx="4257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chemeClr val="bg1"/>
                </a:solidFill>
              </a:rPr>
              <a:t>PRINTEMPS</a:t>
            </a:r>
            <a:endParaRPr lang="fr-FR" sz="60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A647280-7F56-498C-8A6B-ECC8090D1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554372"/>
              </p:ext>
            </p:extLst>
          </p:nvPr>
        </p:nvGraphicFramePr>
        <p:xfrm>
          <a:off x="0" y="1180800"/>
          <a:ext cx="9906003" cy="4922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50791927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166689332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872333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119866646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424291003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82887347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52351419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12247264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718243976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VENDREDI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kern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AVRIL</a:t>
                      </a:r>
                      <a:endParaRPr lang="fr-FR" sz="1400" b="0" kern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SAMEDI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Times New Roman" panose="02020603050405020304" pitchFamily="18" charset="0"/>
                          <a:cs typeface="+mn-cs"/>
                        </a:rPr>
                        <a:t>6</a:t>
                      </a:r>
                      <a:endParaRPr kumimoji="0" lang="fr-FR" sz="10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+mn-ea"/>
                        </a:rPr>
                        <a:t>AVRIL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DIMANCHE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Times New Roman" panose="02020603050405020304" pitchFamily="18" charset="0"/>
                          <a:cs typeface="+mn-cs"/>
                        </a:rPr>
                        <a:t>7</a:t>
                      </a:r>
                      <a:endParaRPr lang="fr-FR" sz="1000" b="0" baseline="300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AVRIL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LUNDI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8</a:t>
                      </a:r>
                      <a:endParaRPr lang="fr-FR" sz="1000" b="0" dirty="0" smtClean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AVRIL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MARDI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kern="120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AVRIL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MERCREDI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baseline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10</a:t>
                      </a:r>
                      <a:endParaRPr lang="fr-FR" sz="2500" b="1" baseline="30000" dirty="0" smtClean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AVRIL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JEUDI </a:t>
                      </a:r>
                      <a:endParaRPr lang="fr-FR" sz="1000" b="0" dirty="0" smtClean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11</a:t>
                      </a:r>
                      <a:endParaRPr lang="fr-FR" sz="1000" b="0" dirty="0" smtClean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AVRIL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VENDREDI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12</a:t>
                      </a:r>
                      <a:endParaRPr lang="fr-FR" sz="25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AVRIL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SAMEDI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13</a:t>
                      </a:r>
                      <a:endParaRPr lang="fr-FR" sz="1000" b="0" dirty="0" smtClean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AVRIL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990313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306358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209919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510979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01852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891" y="2242800"/>
            <a:ext cx="772884" cy="7922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445" y="2242800"/>
            <a:ext cx="772884" cy="79226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014" y="2242800"/>
            <a:ext cx="772884" cy="79226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800" y="2242800"/>
            <a:ext cx="772884" cy="79226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200" y="2340000"/>
            <a:ext cx="952531" cy="64324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00" y="2340000"/>
            <a:ext cx="952531" cy="64324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00" y="2340000"/>
            <a:ext cx="952531" cy="64324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000" y="2340000"/>
            <a:ext cx="952531" cy="64324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0" y="4355996"/>
            <a:ext cx="998728" cy="51365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7200" y="4356000"/>
            <a:ext cx="998728" cy="51365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8800" y="4356000"/>
            <a:ext cx="998728" cy="51365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400" y="4356000"/>
            <a:ext cx="998728" cy="51365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684" y="4356000"/>
            <a:ext cx="998728" cy="51365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3600" y="4356000"/>
            <a:ext cx="998728" cy="51365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200" y="4355994"/>
            <a:ext cx="998728" cy="51365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6800" y="4355995"/>
            <a:ext cx="998728" cy="51365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600" y="4356000"/>
            <a:ext cx="998728" cy="51365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C91B35F-3D23-484E-ACFC-82AD4CD855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" y="2340000"/>
            <a:ext cx="952531" cy="64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83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D076E3B-93AA-443E-91D8-CB478BA73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1" y="0"/>
            <a:ext cx="9912714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862000" y="0"/>
            <a:ext cx="4257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chemeClr val="bg1"/>
                </a:solidFill>
              </a:rPr>
              <a:t>PRINTEMPS</a:t>
            </a:r>
            <a:endParaRPr lang="fr-FR" sz="60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A647280-7F56-498C-8A6B-ECC8090D1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982255"/>
              </p:ext>
            </p:extLst>
          </p:nvPr>
        </p:nvGraphicFramePr>
        <p:xfrm>
          <a:off x="0" y="1180800"/>
          <a:ext cx="9906003" cy="4922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50791927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166689332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872333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119866646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424291003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82887347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52351419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12247264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718243976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DIMANCHE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14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kern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AVRIL</a:t>
                      </a:r>
                      <a:endParaRPr lang="fr-FR" sz="1400" b="0" kern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LUNDI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Times New Roman" panose="02020603050405020304" pitchFamily="18" charset="0"/>
                          <a:cs typeface="+mn-cs"/>
                        </a:rPr>
                        <a:t>15</a:t>
                      </a:r>
                      <a:endParaRPr kumimoji="0" lang="fr-FR" sz="10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+mn-ea"/>
                        </a:rPr>
                        <a:t>AVRIL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MARDI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fr-FR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Times New Roman" panose="02020603050405020304" pitchFamily="18" charset="0"/>
                          <a:cs typeface="+mn-cs"/>
                        </a:rPr>
                        <a:t>16</a:t>
                      </a:r>
                      <a:endParaRPr lang="fr-FR" sz="1000" b="0" baseline="3000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AVRIL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MERCREDI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17</a:t>
                      </a:r>
                      <a:endParaRPr lang="fr-FR" sz="1000" b="0" dirty="0" smtClean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AVRIL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JEUDI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kern="120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AVRIL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VENDREDI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baseline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19</a:t>
                      </a:r>
                      <a:endParaRPr lang="fr-FR" sz="2500" b="1" baseline="30000" dirty="0" smtClean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AVRIL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SAMEDI </a:t>
                      </a:r>
                      <a:endParaRPr lang="fr-FR" sz="1000" b="0" dirty="0" smtClean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20</a:t>
                      </a:r>
                      <a:endParaRPr lang="fr-FR" sz="1000" b="0" dirty="0" smtClean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AVRIL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DIMANCHE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</a:rPr>
                        <a:t>21</a:t>
                      </a:r>
                      <a:endParaRPr lang="fr-FR" sz="2500" b="0" dirty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AVRIL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+mn-ea"/>
                        </a:rPr>
                        <a:t>LUNDI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500" b="0" dirty="0" smtClean="0">
                          <a:solidFill>
                            <a:schemeClr val="tx1"/>
                          </a:solidFill>
                          <a:effectLst/>
                          <a:latin typeface="Script cole" panose="00000400000000000000" pitchFamily="2" charset="0"/>
                          <a:ea typeface="Times New Roman" panose="02020603050405020304" pitchFamily="18" charset="0"/>
                        </a:rPr>
                        <a:t>22</a:t>
                      </a:r>
                      <a:endParaRPr lang="fr-FR" sz="1000" b="0" dirty="0" smtClean="0">
                        <a:solidFill>
                          <a:schemeClr val="tx1"/>
                        </a:solidFill>
                        <a:effectLst/>
                        <a:latin typeface="Script cole" panose="000004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AVRIL</a:t>
                      </a:r>
                      <a:endPara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990313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306358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209919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510979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Chinacat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01852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445" y="2242800"/>
            <a:ext cx="772884" cy="7922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800" y="2242800"/>
            <a:ext cx="772884" cy="79226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200" y="2242800"/>
            <a:ext cx="772884" cy="79226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00" y="2242798"/>
            <a:ext cx="772884" cy="79226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00" y="2242800"/>
            <a:ext cx="772884" cy="79226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00" y="2242798"/>
            <a:ext cx="772884" cy="79226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00" y="2242799"/>
            <a:ext cx="772884" cy="79226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00" y="2242800"/>
            <a:ext cx="772884" cy="79226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00E60EE-64E3-494C-B2A7-2D25D07192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2242800"/>
            <a:ext cx="772884" cy="79226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0" y="4355996"/>
            <a:ext cx="998728" cy="51365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600" y="4356000"/>
            <a:ext cx="998728" cy="51365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200" y="4356000"/>
            <a:ext cx="998728" cy="51365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8800" y="4356000"/>
            <a:ext cx="998728" cy="51365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400" y="4356000"/>
            <a:ext cx="998728" cy="51365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000" y="4356000"/>
            <a:ext cx="998728" cy="51365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600" y="4356000"/>
            <a:ext cx="998728" cy="51365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200" y="4355995"/>
            <a:ext cx="998728" cy="51365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D7949EB-840E-4F7C-9B3D-106AC92B9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6800" y="4355995"/>
            <a:ext cx="998728" cy="51365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1C7022C-64C2-42E1-8957-01DD17765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200" y="3285066"/>
            <a:ext cx="760033" cy="81200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71C7022C-64C2-42E1-8957-01DD17765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7" y="5122416"/>
            <a:ext cx="760033" cy="81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455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814</TotalTime>
  <Words>168</Words>
  <Application>Microsoft Office PowerPoint</Application>
  <PresentationFormat>Format A4 (210 x 297 mm)</PresentationFormat>
  <Paragraphs>192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appleberry</vt:lpstr>
      <vt:lpstr>Arial</vt:lpstr>
      <vt:lpstr>Calibri</vt:lpstr>
      <vt:lpstr>Calibri Light</vt:lpstr>
      <vt:lpstr>Chinacat</vt:lpstr>
      <vt:lpstr>Script cole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flo.mathias</dc:creator>
  <cp:lastModifiedBy>ECOLE</cp:lastModifiedBy>
  <cp:revision>36</cp:revision>
  <dcterms:created xsi:type="dcterms:W3CDTF">2017-08-27T05:41:55Z</dcterms:created>
  <dcterms:modified xsi:type="dcterms:W3CDTF">2018-08-05T11:36:04Z</dcterms:modified>
</cp:coreProperties>
</file>