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94" r:id="rId5"/>
    <p:sldId id="259" r:id="rId6"/>
    <p:sldId id="292" r:id="rId7"/>
    <p:sldId id="261" r:id="rId8"/>
    <p:sldId id="262" r:id="rId9"/>
    <p:sldId id="263" r:id="rId10"/>
    <p:sldId id="264" r:id="rId11"/>
    <p:sldId id="286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58" r:id="rId20"/>
    <p:sldId id="273" r:id="rId21"/>
    <p:sldId id="275" r:id="rId22"/>
    <p:sldId id="276" r:id="rId23"/>
    <p:sldId id="277" r:id="rId24"/>
    <p:sldId id="279" r:id="rId25"/>
    <p:sldId id="274" r:id="rId26"/>
    <p:sldId id="280" r:id="rId27"/>
    <p:sldId id="281" r:id="rId28"/>
    <p:sldId id="282" r:id="rId29"/>
    <p:sldId id="288" r:id="rId30"/>
    <p:sldId id="278" r:id="rId31"/>
    <p:sldId id="283" r:id="rId32"/>
    <p:sldId id="284" r:id="rId33"/>
    <p:sldId id="289" r:id="rId34"/>
    <p:sldId id="285" r:id="rId35"/>
    <p:sldId id="290" r:id="rId36"/>
    <p:sldId id="293" r:id="rId37"/>
    <p:sldId id="287" r:id="rId38"/>
    <p:sldId id="295" r:id="rId39"/>
    <p:sldId id="296" r:id="rId40"/>
    <p:sldId id="297" r:id="rId41"/>
    <p:sldId id="299" r:id="rId42"/>
  </p:sldIdLst>
  <p:sldSz cx="9144000" cy="5143500" type="screen16x9"/>
  <p:notesSz cx="6858000" cy="9144000"/>
  <p:photoAlbum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sj17EquXDqXf1FZXxSt9fg==" hashData="cQwCzVd02wAnSbDjRhXTJ6fK3E9JLZ/YJr9mVuIhJ1HuDaKyxdjkzCAuCSqJWFpqD29tGmzigw1KpLbhfZL3M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384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A333-DF85-4FA7-AF17-1135732CDB55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8213-104F-455C-B705-5573B2AC61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0846-07B0-474B-9941-4023CCDCB8FF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5A11-874F-418C-B58E-09D6962C9C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0BB6-DD75-48CA-AEB2-DCE1FA11BBC6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53F5-BFE8-4F3E-B918-5D44AAEA73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5235-1929-4E31-B818-A491A648E34B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D7CA-32D7-4D38-9796-9190F5CD4F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D319B-8708-451B-B78B-B5814C6B3F81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4C3A-A1D4-4881-BC1F-51DD1CF423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982C-099E-43A5-B99A-005C6B59892D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32E5-1660-4E80-AD52-EA61BBB594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FBFB-04A2-47A8-8FE2-A96727E176A5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8994-0804-4E29-A188-95DA4C4E7F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00B6-60FE-49C4-B492-3B0A0444B6B7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C596-6E3B-4C35-926C-F364BD2AF1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A718-8FCD-4149-854E-A8E91D8600F3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5CC3-4B6A-4A5F-AB82-FE691D291D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AD2E-F348-4249-89C1-7D9A33E0AFF4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7F58-0F0A-4607-88CC-3FEB68C933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6EC6-D0F3-4C32-83A8-B281851DA984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BE94-A9BC-4254-990B-1F1540057D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9D70C-11E7-4471-8A84-567ACEB46142}" type="datetimeFigureOut">
              <a:rPr lang="nl-NL"/>
              <a:pPr>
                <a:defRPr/>
              </a:pPr>
              <a:t>12-10-19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61D7D-F3BF-485A-AA33-0C0C5BE3B5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eniorennet.be/kemer1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 descr="099 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random/>
    <p:sndAc>
      <p:stSnd>
        <p:snd r:embed="rId2" name="Alfred Tyros 4 - My special prayer (HD) (2) in in xx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 descr="106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 descr="128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 descr="107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1" descr="108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 descr="109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 descr="110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112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 descr="113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1" descr="114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 descr="100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102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1" descr="115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1" descr="117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1" descr="118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 descr="119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 descr="121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" descr="116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 descr="122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1" descr="123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1" descr="124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" descr="130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 descr="111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1" descr="120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 descr="125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fbeelding 1" descr="126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" descr="131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1" descr="127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1" descr="132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" descr="135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 descr="129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1" descr="137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1" descr="138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136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1" descr="139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1" descr="500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John\Downloads\marianne\lucy.gif">
            <a:hlinkClick r:id="rId3"/>
            <a:extLst>
              <a:ext uri="{FF2B5EF4-FFF2-40B4-BE49-F238E27FC236}">
                <a16:creationId xmlns:a16="http://schemas.microsoft.com/office/drawing/2014/main" id="{38A1E177-C25E-4C6F-A31E-87BD51B9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31990"/>
            <a:ext cx="992635" cy="2287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101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134 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103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104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 descr="105 .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random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Beauties of Nature  </Template>
  <TotalTime>1</TotalTime>
  <Words>0</Words>
  <Application>Microsoft Office PowerPoint</Application>
  <PresentationFormat>Diavoorstelling (16:9)</PresentationFormat>
  <Paragraphs>0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 Hodiamont</dc:creator>
  <cp:lastModifiedBy>j Hodiamont</cp:lastModifiedBy>
  <cp:revision>1</cp:revision>
  <dcterms:created xsi:type="dcterms:W3CDTF">2019-10-12T06:47:29Z</dcterms:created>
  <dcterms:modified xsi:type="dcterms:W3CDTF">2019-10-12T06:49:09Z</dcterms:modified>
</cp:coreProperties>
</file>