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4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8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12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25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30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35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20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30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80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moitié de 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120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210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7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20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45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60 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70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75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45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50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100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140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200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6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15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35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14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80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50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quadruple de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quadruple de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quadruple de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quart de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quart de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quart de 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double de 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moitié de 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quadruple de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quadruple de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quadruple de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quart de 12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quart de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quart de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quart de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quart de 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quart de 200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150</Words>
  <Application>Microsoft Office PowerPoint</Application>
  <PresentationFormat>Affichage à l'écran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33</cp:revision>
  <dcterms:created xsi:type="dcterms:W3CDTF">2016-08-02T13:08:55Z</dcterms:created>
  <dcterms:modified xsi:type="dcterms:W3CDTF">2016-08-20T07:46:10Z</dcterms:modified>
</cp:coreProperties>
</file>