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>
        <p:scale>
          <a:sx n="70" d="100"/>
          <a:sy n="70" d="100"/>
        </p:scale>
        <p:origin x="-1781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2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6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18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5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2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3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4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4D15-E082-4D7B-88CF-B764B126B9FD}" type="datetimeFigureOut">
              <a:rPr lang="fr-FR" smtClean="0"/>
              <a:t>20/08/2013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94258" y="1021279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alors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longtemps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après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assez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maintenant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aujourd’hui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auprès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moins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62881" y="1010555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aussi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aussitôt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parfois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autrefois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pendant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personne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53133" y="1010555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avec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peu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beaucoup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bien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plusieurs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bientôt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car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pourtant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2541" y="1004415"/>
            <a:ext cx="1742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ceci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puis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cela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quand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cependant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chez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seulement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comme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soudain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5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6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7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8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744714" y="1058112"/>
            <a:ext cx="13681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enfin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>
                <a:latin typeface="Cursive standard" pitchFamily="2" charset="0"/>
              </a:rPr>
              <a:t>voilà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ensuite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vraiment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hier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jamais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là-bas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loin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0263" y="1021279"/>
            <a:ext cx="1493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dans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dedans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souvent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dehors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déjà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tard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depuis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tôt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23020" y="1021279"/>
            <a:ext cx="14456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dessous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toujours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très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devant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trop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durant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vers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encore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voici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6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5617" y="1061831"/>
            <a:ext cx="1493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afin de,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alors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assez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à travers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au-dessous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au-dessus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aujourd’hui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70893" y="1021279"/>
            <a:ext cx="1349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aussitôt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autour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avec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beaucoup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bien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bientôt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7869" y="1061830"/>
            <a:ext cx="13681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car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cela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cependant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chez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comme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comment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dehors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93396" y="1021279"/>
            <a:ext cx="1349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déjà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depuis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donc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durant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encore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enfin </a:t>
            </a:r>
          </a:p>
        </p:txBody>
      </p:sp>
    </p:spTree>
    <p:extLst>
      <p:ext uri="{BB962C8B-B14F-4D97-AF65-F5344CB8AC3E}">
        <p14:creationId xmlns:p14="http://schemas.microsoft.com/office/powerpoint/2010/main" val="5448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267" y="1010555"/>
            <a:ext cx="1421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ensuite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entre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envers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exprès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fois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hélas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hier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ici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jamais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là-bas 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8885" y="1061830"/>
            <a:ext cx="1493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loin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longtemps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 de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maintenant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malgré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mieux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moindre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moins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2697" y="1015916"/>
            <a:ext cx="17067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parce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par-dessous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par-dessus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parmi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pendant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personne 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8264" y="1010555"/>
            <a:ext cx="14401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peu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plusieurs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pourquoi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presque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puis </a:t>
            </a:r>
          </a:p>
        </p:txBody>
      </p:sp>
    </p:spTree>
    <p:extLst>
      <p:ext uri="{BB962C8B-B14F-4D97-AF65-F5344CB8AC3E}">
        <p14:creationId xmlns:p14="http://schemas.microsoft.com/office/powerpoint/2010/main" val="210894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Cm2</a:t>
            </a: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40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59280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4259" y="1061831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quand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quelquefois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quoi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quoique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sauf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selon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seulement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sitôt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7512" y="1027683"/>
            <a:ext cx="1781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soudain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souvent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surtout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tard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toujours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17129" y="1073606"/>
            <a:ext cx="1637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toutefois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trop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voilà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vraiment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21616" y="1057157"/>
            <a:ext cx="1893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très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trop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voilà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volontiers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vraiment </a:t>
            </a:r>
          </a:p>
        </p:txBody>
      </p:sp>
    </p:spTree>
    <p:extLst>
      <p:ext uri="{BB962C8B-B14F-4D97-AF65-F5344CB8AC3E}">
        <p14:creationId xmlns:p14="http://schemas.microsoft.com/office/powerpoint/2010/main" val="372404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1400" b="1" i="1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3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4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259" y="1074753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ailleurs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afin de, que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ainsi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alors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après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assez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à travers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au-dessous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au-dessus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aujourd’hui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0874" y="1074753"/>
            <a:ext cx="1709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auparavant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autour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avec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76255" y="1001260"/>
            <a:ext cx="18239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beaucoup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bien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bientôt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car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ceci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cela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cependant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certes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chez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comme 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41656" y="1021279"/>
            <a:ext cx="16533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comment 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>
                <a:latin typeface="Cursive standard" pitchFamily="2" charset="0"/>
              </a:rPr>
              <a:t>d’abord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davantage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dehors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déjà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demain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depuis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dès lors </a:t>
            </a:r>
          </a:p>
        </p:txBody>
      </p:sp>
    </p:spTree>
    <p:extLst>
      <p:ext uri="{BB962C8B-B14F-4D97-AF65-F5344CB8AC3E}">
        <p14:creationId xmlns:p14="http://schemas.microsoft.com/office/powerpoint/2010/main" val="223473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5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1400" b="1" i="1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6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7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8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251" y="1001687"/>
            <a:ext cx="1709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dès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désormais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donc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dorénavant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durant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encore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4870" y="1021279"/>
            <a:ext cx="1781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enfin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ensuite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entre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exprès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guère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gré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hélas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hier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0689" y="1015916"/>
            <a:ext cx="18508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hors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ici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jamais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là-bas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longtemps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 de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maintenant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2936" y="1015916"/>
            <a:ext cx="18508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malgré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mieux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moindre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naguère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néanmoins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parce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par-dessous </a:t>
            </a:r>
          </a:p>
        </p:txBody>
      </p:sp>
    </p:spTree>
    <p:extLst>
      <p:ext uri="{BB962C8B-B14F-4D97-AF65-F5344CB8AC3E}">
        <p14:creationId xmlns:p14="http://schemas.microsoft.com/office/powerpoint/2010/main" val="6807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9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1400" b="1" i="1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10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11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243" y="1071639"/>
            <a:ext cx="185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par-dessus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parmi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pendant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personne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peu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plusieurs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plutôt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8866" y="1048909"/>
            <a:ext cx="185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smtClean="0">
                <a:latin typeface="Cursive standard" pitchFamily="2" charset="0"/>
              </a:rPr>
              <a:t>pour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pourquoi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pourtant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près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presque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puis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quand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quelquefois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quoi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quoique 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2684" y="1010555"/>
            <a:ext cx="1886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sauf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selon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seulement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soudain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souvent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 </a:t>
            </a:r>
          </a:p>
        </p:txBody>
      </p:sp>
      <p:sp>
        <p:nvSpPr>
          <p:cNvPr id="6" name="Rectangle 5"/>
          <p:cNvSpPr/>
          <p:nvPr/>
        </p:nvSpPr>
        <p:spPr>
          <a:xfrm>
            <a:off x="6724934" y="1015916"/>
            <a:ext cx="1886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surtout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mieux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pis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tard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toujours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toutefois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travers </a:t>
            </a:r>
          </a:p>
        </p:txBody>
      </p:sp>
    </p:spTree>
    <p:extLst>
      <p:ext uri="{BB962C8B-B14F-4D97-AF65-F5344CB8AC3E}">
        <p14:creationId xmlns:p14="http://schemas.microsoft.com/office/powerpoint/2010/main" val="130243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9107" y="61789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9109" y="836712"/>
            <a:ext cx="4375682" cy="4728090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9398" y="901987"/>
            <a:ext cx="412844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7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8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9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11</a:t>
            </a:r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1100288" y="1128761"/>
            <a:ext cx="2880320" cy="153450"/>
            <a:chOff x="2860613" y="5732556"/>
            <a:chExt cx="2880320" cy="153450"/>
          </a:xfrm>
        </p:grpSpPr>
        <p:sp>
          <p:nvSpPr>
            <p:cNvPr id="27" name="Rectangle 2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1106532" y="2780928"/>
            <a:ext cx="2880320" cy="153450"/>
            <a:chOff x="2860613" y="5732556"/>
            <a:chExt cx="2880320" cy="153450"/>
          </a:xfrm>
        </p:grpSpPr>
        <p:sp>
          <p:nvSpPr>
            <p:cNvPr id="38" name="Rectangle 3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1106532" y="3174744"/>
            <a:ext cx="2880320" cy="153450"/>
            <a:chOff x="2860613" y="5732556"/>
            <a:chExt cx="2880320" cy="153450"/>
          </a:xfrm>
        </p:grpSpPr>
        <p:sp>
          <p:nvSpPr>
            <p:cNvPr id="49" name="Rectangle 48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1106532" y="3573016"/>
            <a:ext cx="2880320" cy="153450"/>
            <a:chOff x="2860613" y="5732556"/>
            <a:chExt cx="2880320" cy="153450"/>
          </a:xfrm>
        </p:grpSpPr>
        <p:sp>
          <p:nvSpPr>
            <p:cNvPr id="60" name="Rectangle 59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1106532" y="4015104"/>
            <a:ext cx="2880320" cy="153450"/>
            <a:chOff x="2860613" y="5732556"/>
            <a:chExt cx="2880320" cy="153450"/>
          </a:xfrm>
        </p:grpSpPr>
        <p:sp>
          <p:nvSpPr>
            <p:cNvPr id="71" name="Rectangle 7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1100288" y="4379125"/>
            <a:ext cx="2880320" cy="153450"/>
            <a:chOff x="2860613" y="5732556"/>
            <a:chExt cx="2880320" cy="153450"/>
          </a:xfrm>
        </p:grpSpPr>
        <p:sp>
          <p:nvSpPr>
            <p:cNvPr id="82" name="Rectangle 81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1106532" y="4797852"/>
            <a:ext cx="2880320" cy="153450"/>
            <a:chOff x="2860613" y="5732556"/>
            <a:chExt cx="2880320" cy="153450"/>
          </a:xfrm>
        </p:grpSpPr>
        <p:sp>
          <p:nvSpPr>
            <p:cNvPr id="93" name="Rectangle 9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1106532" y="5229200"/>
            <a:ext cx="2880320" cy="153450"/>
            <a:chOff x="2860613" y="5732556"/>
            <a:chExt cx="2880320" cy="153450"/>
          </a:xfrm>
        </p:grpSpPr>
        <p:sp>
          <p:nvSpPr>
            <p:cNvPr id="104" name="Rectangle 10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1106532" y="2359313"/>
            <a:ext cx="2880320" cy="153450"/>
            <a:chOff x="2860613" y="5732556"/>
            <a:chExt cx="2880320" cy="153450"/>
          </a:xfrm>
        </p:grpSpPr>
        <p:sp>
          <p:nvSpPr>
            <p:cNvPr id="115" name="Rectangle 11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5" name="Groupe 124"/>
          <p:cNvGrpSpPr/>
          <p:nvPr/>
        </p:nvGrpSpPr>
        <p:grpSpPr>
          <a:xfrm>
            <a:off x="1106532" y="1916832"/>
            <a:ext cx="2880320" cy="153450"/>
            <a:chOff x="2860613" y="5732556"/>
            <a:chExt cx="2880320" cy="153450"/>
          </a:xfrm>
        </p:grpSpPr>
        <p:sp>
          <p:nvSpPr>
            <p:cNvPr id="126" name="Rectangle 12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1100288" y="1541541"/>
            <a:ext cx="2880320" cy="153450"/>
            <a:chOff x="2860613" y="5732556"/>
            <a:chExt cx="2880320" cy="153450"/>
          </a:xfrm>
        </p:grpSpPr>
        <p:sp>
          <p:nvSpPr>
            <p:cNvPr id="137" name="Rectangle 13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7" name="Rectangle à coins arrondis 146"/>
          <p:cNvSpPr/>
          <p:nvPr/>
        </p:nvSpPr>
        <p:spPr>
          <a:xfrm>
            <a:off x="4597191" y="86752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Cm2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4597193" y="861674"/>
            <a:ext cx="4375682" cy="556028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722519" y="928148"/>
            <a:ext cx="412844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7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8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9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13</a:t>
            </a:r>
            <a:endParaRPr lang="fr-FR" dirty="0"/>
          </a:p>
        </p:txBody>
      </p:sp>
      <p:grpSp>
        <p:nvGrpSpPr>
          <p:cNvPr id="150" name="Groupe 149"/>
          <p:cNvGrpSpPr/>
          <p:nvPr/>
        </p:nvGrpSpPr>
        <p:grpSpPr>
          <a:xfrm>
            <a:off x="5628372" y="1153724"/>
            <a:ext cx="2880320" cy="153450"/>
            <a:chOff x="2860613" y="5732556"/>
            <a:chExt cx="2880320" cy="153450"/>
          </a:xfrm>
        </p:grpSpPr>
        <p:sp>
          <p:nvSpPr>
            <p:cNvPr id="151" name="Rectangle 15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1" name="Groupe 160"/>
          <p:cNvGrpSpPr/>
          <p:nvPr/>
        </p:nvGrpSpPr>
        <p:grpSpPr>
          <a:xfrm>
            <a:off x="5634616" y="2805891"/>
            <a:ext cx="2880320" cy="153450"/>
            <a:chOff x="2860613" y="5732556"/>
            <a:chExt cx="2880320" cy="153450"/>
          </a:xfrm>
        </p:grpSpPr>
        <p:sp>
          <p:nvSpPr>
            <p:cNvPr id="162" name="Rectangle 161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5634616" y="3199707"/>
            <a:ext cx="2880320" cy="153450"/>
            <a:chOff x="2860613" y="5732556"/>
            <a:chExt cx="2880320" cy="153450"/>
          </a:xfrm>
        </p:grpSpPr>
        <p:sp>
          <p:nvSpPr>
            <p:cNvPr id="173" name="Rectangle 1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e 182"/>
          <p:cNvGrpSpPr/>
          <p:nvPr/>
        </p:nvGrpSpPr>
        <p:grpSpPr>
          <a:xfrm>
            <a:off x="5634616" y="3597979"/>
            <a:ext cx="2880320" cy="153450"/>
            <a:chOff x="2860613" y="5732556"/>
            <a:chExt cx="2880320" cy="153450"/>
          </a:xfrm>
        </p:grpSpPr>
        <p:sp>
          <p:nvSpPr>
            <p:cNvPr id="184" name="Rectangle 18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4" name="Groupe 193"/>
          <p:cNvGrpSpPr/>
          <p:nvPr/>
        </p:nvGrpSpPr>
        <p:grpSpPr>
          <a:xfrm>
            <a:off x="5634616" y="4040067"/>
            <a:ext cx="2880320" cy="153450"/>
            <a:chOff x="2860613" y="5732556"/>
            <a:chExt cx="2880320" cy="153450"/>
          </a:xfrm>
        </p:grpSpPr>
        <p:sp>
          <p:nvSpPr>
            <p:cNvPr id="195" name="Rectangle 19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5628372" y="4404088"/>
            <a:ext cx="2880320" cy="153450"/>
            <a:chOff x="2860613" y="5732556"/>
            <a:chExt cx="2880320" cy="153450"/>
          </a:xfrm>
        </p:grpSpPr>
        <p:sp>
          <p:nvSpPr>
            <p:cNvPr id="206" name="Rectangle 20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5634616" y="4822815"/>
            <a:ext cx="2880320" cy="153450"/>
            <a:chOff x="2860613" y="5732556"/>
            <a:chExt cx="2880320" cy="153450"/>
          </a:xfrm>
        </p:grpSpPr>
        <p:sp>
          <p:nvSpPr>
            <p:cNvPr id="217" name="Rectangle 21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5634616" y="5254163"/>
            <a:ext cx="2880320" cy="153450"/>
            <a:chOff x="2860613" y="5732556"/>
            <a:chExt cx="2880320" cy="153450"/>
          </a:xfrm>
        </p:grpSpPr>
        <p:sp>
          <p:nvSpPr>
            <p:cNvPr id="228" name="Rectangle 22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8" name="Groupe 237"/>
          <p:cNvGrpSpPr/>
          <p:nvPr/>
        </p:nvGrpSpPr>
        <p:grpSpPr>
          <a:xfrm>
            <a:off x="5634616" y="2384276"/>
            <a:ext cx="2880320" cy="153450"/>
            <a:chOff x="2860613" y="5732556"/>
            <a:chExt cx="2880320" cy="153450"/>
          </a:xfrm>
        </p:grpSpPr>
        <p:sp>
          <p:nvSpPr>
            <p:cNvPr id="239" name="Rectangle 238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9" name="Groupe 248"/>
          <p:cNvGrpSpPr/>
          <p:nvPr/>
        </p:nvGrpSpPr>
        <p:grpSpPr>
          <a:xfrm>
            <a:off x="5634616" y="1941795"/>
            <a:ext cx="2880320" cy="153450"/>
            <a:chOff x="2860613" y="5732556"/>
            <a:chExt cx="2880320" cy="153450"/>
          </a:xfrm>
        </p:grpSpPr>
        <p:sp>
          <p:nvSpPr>
            <p:cNvPr id="250" name="Rectangle 249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0" name="Groupe 259"/>
          <p:cNvGrpSpPr/>
          <p:nvPr/>
        </p:nvGrpSpPr>
        <p:grpSpPr>
          <a:xfrm>
            <a:off x="5628372" y="1566504"/>
            <a:ext cx="2880320" cy="153450"/>
            <a:chOff x="2860613" y="5732556"/>
            <a:chExt cx="2880320" cy="153450"/>
          </a:xfrm>
        </p:grpSpPr>
        <p:sp>
          <p:nvSpPr>
            <p:cNvPr id="261" name="Rectangle 26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2" name="Groupe 271"/>
          <p:cNvGrpSpPr/>
          <p:nvPr/>
        </p:nvGrpSpPr>
        <p:grpSpPr>
          <a:xfrm>
            <a:off x="5634616" y="5657267"/>
            <a:ext cx="2880320" cy="153450"/>
            <a:chOff x="2860613" y="5732556"/>
            <a:chExt cx="2880320" cy="153450"/>
          </a:xfrm>
        </p:grpSpPr>
        <p:sp>
          <p:nvSpPr>
            <p:cNvPr id="273" name="Rectangle 2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5641998" y="6081277"/>
            <a:ext cx="2880320" cy="153450"/>
            <a:chOff x="2860613" y="5732556"/>
            <a:chExt cx="2880320" cy="153450"/>
          </a:xfrm>
        </p:grpSpPr>
        <p:sp>
          <p:nvSpPr>
            <p:cNvPr id="14" name="Rectangle 1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12207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438</Words>
  <Application>Microsoft Office PowerPoint</Application>
  <PresentationFormat>Affichage à l'écran (4:3)</PresentationFormat>
  <Paragraphs>633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14</cp:revision>
  <dcterms:created xsi:type="dcterms:W3CDTF">2013-05-08T18:59:34Z</dcterms:created>
  <dcterms:modified xsi:type="dcterms:W3CDTF">2013-08-20T17:11:06Z</dcterms:modified>
</cp:coreProperties>
</file>