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B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6069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48857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488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9921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7893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565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59599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2970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782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604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151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E47E4-BAB3-4A8E-8921-CA20E2D7FB0D}" type="datetimeFigureOut">
              <a:rPr lang="fr-CA" smtClean="0"/>
              <a:t>2017-11-14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5A07E-2116-4961-A89B-A1B0464C66A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784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C00000"/>
            </a:gs>
            <a:gs pos="79000">
              <a:schemeClr val="tx1"/>
            </a:gs>
            <a:gs pos="93000">
              <a:srgbClr val="C00000"/>
            </a:gs>
            <a:gs pos="95000">
              <a:srgbClr val="080808"/>
            </a:gs>
            <a:gs pos="88000">
              <a:schemeClr val="tx1">
                <a:lumMod val="95000"/>
                <a:lumOff val="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5648" y="-1866901"/>
            <a:ext cx="6835139" cy="10957567"/>
          </a:xfrm>
          <a:prstGeom prst="rect">
            <a:avLst/>
          </a:prstGeom>
          <a:effectLst>
            <a:softEdge rad="1270000"/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937" y="593407"/>
            <a:ext cx="5751195" cy="5751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870" y="3073717"/>
            <a:ext cx="2931793" cy="2807192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38860">
            <a:off x="9020204" y="2365583"/>
            <a:ext cx="3556695" cy="30089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47602" flipH="1">
            <a:off x="375249" y="1618395"/>
            <a:ext cx="4125040" cy="348978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9784" flipH="1">
            <a:off x="8885120" y="2344800"/>
            <a:ext cx="3556695" cy="300896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48237">
            <a:off x="477509" y="1647271"/>
            <a:ext cx="4125040" cy="348978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0543728" y="6396335"/>
            <a:ext cx="16482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4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Juice ITC" panose="04040403040A02020202" pitchFamily="82" charset="0"/>
              </a:rPr>
              <a:t>Marie-Josée 2017</a:t>
            </a:r>
            <a:endParaRPr lang="fr-FR" sz="2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Juice ITC" panose="04040403040A02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8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Juice ITC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Marie-Josée Hill</dc:creator>
  <cp:lastModifiedBy>Marie-Josée Hill</cp:lastModifiedBy>
  <cp:revision>17</cp:revision>
  <dcterms:created xsi:type="dcterms:W3CDTF">2017-11-15T00:06:26Z</dcterms:created>
  <dcterms:modified xsi:type="dcterms:W3CDTF">2017-11-15T00:52:44Z</dcterms:modified>
</cp:coreProperties>
</file>