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4620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Rallye romans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71480" y="2928926"/>
          <a:ext cx="5688000" cy="511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000"/>
                <a:gridCol w="576000"/>
                <a:gridCol w="576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Vrai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Faux</a:t>
                      </a:r>
                      <a:endParaRPr lang="fr-FR" sz="16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  L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’auteur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de ce livre s’appelle Astrid </a:t>
                      </a:r>
                      <a:r>
                        <a:rPr lang="fr-FR" sz="1100" dirty="0" err="1">
                          <a:latin typeface="+mn-lt"/>
                          <a:ea typeface="Times New Roman"/>
                        </a:rPr>
                        <a:t>Lindgren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2)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  Cherche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dans les premières pages du livre la biographie de l’auteur. Tu apprends qu’elle est Suédoise.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3)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La mère de Fifi habite très loin et ne peut pas s’occuper de sa fille.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4)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  Le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père de Fifi a disparu en mer. Fifi pense qu’il est peut-être roi dans un pays lointain.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5)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est caractérisée par une force extraordinaire.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6)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est plutôt excentrique. Cherche ce mot dans le dictionnaire avant de répondre.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7)     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est plutôt taciturne. Cherche ce mot dans le dictionnaire avant de répondre.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8)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Lorsque </a:t>
                      </a:r>
                      <a:r>
                        <a:rPr lang="fr-FR" sz="1100" dirty="0" err="1">
                          <a:latin typeface="+mn-lt"/>
                          <a:ea typeface="Times New Roman"/>
                        </a:rPr>
                        <a:t>Bengt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 frappe le petit Willie, Fifi s’en mêle et projette l’agresseur au sol grâce à une prise de judo.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9)     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vit sans contrainte et ne va pas à l’école.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10)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se laisse convaincre et se rend un jour à l’école avec ses amis.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                             (A suivre page suivante)</a:t>
                      </a:r>
                      <a:endParaRPr lang="fr-FR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26" y="214282"/>
            <a:ext cx="1285714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42" y="2571736"/>
          <a:ext cx="5688000" cy="521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000"/>
                <a:gridCol w="576000"/>
                <a:gridCol w="576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Vrai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Faux</a:t>
                      </a:r>
                      <a:endParaRPr lang="fr-FR" sz="1600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11)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F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est une écolière très sage et disciplinée qui se révèle être une excellente élève.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12)    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dessine un cheval grandeur nature. Pour cela, elle doit le dessiner directement sur le sol.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13)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Le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jour du pique-nique, le cheval de Fifi disparaît et tout le monde part à sa recherche.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14)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affronte Monsieur Nilsson dans un combat au cirque.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15)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a un petit singe pour compagnon.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16)    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accomplit un acte héroïque en sauvant deux enfants d’un incendie.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17)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prépare une fête d’anniversaire avec des crêpes pour le goûter.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18)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Fifi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reçoit de nombreux cadeaux.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19)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Elle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a invité tous les enfants de l’école.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20)</a:t>
                      </a:r>
                      <a:r>
                        <a:rPr lang="fr-FR" sz="1100" baseline="0" dirty="0" smtClean="0">
                          <a:latin typeface="+mn-lt"/>
                          <a:ea typeface="Times New Roman"/>
                        </a:rPr>
                        <a:t>    </a:t>
                      </a:r>
                      <a:r>
                        <a:rPr lang="fr-FR" sz="1100" dirty="0" smtClean="0">
                          <a:latin typeface="+mn-lt"/>
                          <a:ea typeface="Times New Roman"/>
                        </a:rPr>
                        <a:t>Elle </a:t>
                      </a:r>
                      <a:r>
                        <a:rPr lang="fr-FR" sz="1100" dirty="0">
                          <a:latin typeface="+mn-lt"/>
                          <a:ea typeface="Times New Roman"/>
                        </a:rPr>
                        <a:t>a prévu un cadeau pour chacun de ses invités.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</a:t>
                      </a:r>
                      <a:endParaRPr lang="fr-F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14422" y="1142976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71480" y="7358082"/>
          <a:ext cx="55721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Qu’as-tu pensé</a:t>
                      </a:r>
                      <a:r>
                        <a:rPr lang="fr-FR" sz="1400" baseline="0" dirty="0" smtClean="0"/>
                        <a:t> de ce livre?           </a:t>
                      </a:r>
                      <a:r>
                        <a:rPr lang="fr-FR" sz="14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26" y="214282"/>
            <a:ext cx="1285714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360</Words>
  <Application>Microsoft Office PowerPoint</Application>
  <PresentationFormat>Affichage à l'écran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Prénom: …………….…………..  Date: ………………….………….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11</cp:revision>
  <dcterms:created xsi:type="dcterms:W3CDTF">2016-05-10T12:14:10Z</dcterms:created>
  <dcterms:modified xsi:type="dcterms:W3CDTF">2016-05-11T16:04:52Z</dcterms:modified>
</cp:coreProperties>
</file>