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1680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11/05/2016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11/05/2016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11/05/2016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11/05/2016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11/05/2016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11/05/2016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6755C-C6C4-4BFC-8E2C-62ED51B3905F}" type="datetimeFigureOut">
              <a:rPr lang="fr-FR" smtClean="0"/>
              <a:pPr/>
              <a:t>11/05/2016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4290" y="214282"/>
            <a:ext cx="2000264" cy="78581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1200" dirty="0" smtClean="0">
                <a:solidFill>
                  <a:schemeClr val="tx1"/>
                </a:solidFill>
              </a:rPr>
              <a:t>Prénom: …………….…………..</a:t>
            </a:r>
            <a:br>
              <a:rPr lang="fr-FR" sz="1200" dirty="0" smtClean="0">
                <a:solidFill>
                  <a:schemeClr val="tx1"/>
                </a:solidFill>
              </a:rPr>
            </a:br>
            <a:r>
              <a:rPr lang="fr-FR" sz="1200" dirty="0" smtClean="0">
                <a:solidFill>
                  <a:schemeClr val="tx1"/>
                </a:solidFill>
              </a:rPr>
              <a:t/>
            </a:r>
            <a:br>
              <a:rPr lang="fr-FR" sz="1200" dirty="0" smtClean="0">
                <a:solidFill>
                  <a:schemeClr val="tx1"/>
                </a:solidFill>
              </a:rPr>
            </a:br>
            <a:r>
              <a:rPr lang="fr-FR" sz="1200" dirty="0" smtClean="0">
                <a:solidFill>
                  <a:schemeClr val="tx1"/>
                </a:solidFill>
              </a:rPr>
              <a:t>Date: ………………….………….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714620" y="357158"/>
            <a:ext cx="2214578" cy="408623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2060"/>
                </a:solidFill>
                <a:latin typeface="Jokerman" pitchFamily="82" charset="0"/>
              </a:rPr>
              <a:t>Rallye romans</a:t>
            </a:r>
            <a:endParaRPr lang="fr-FR" b="1" dirty="0">
              <a:solidFill>
                <a:srgbClr val="002060"/>
              </a:solidFill>
              <a:latin typeface="Jokerman" pitchFamily="82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857232" y="1214414"/>
            <a:ext cx="3786214" cy="81724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400" dirty="0" smtClean="0"/>
              <a:t>Titre: ………………………………………………………….……</a:t>
            </a:r>
          </a:p>
          <a:p>
            <a:pPr>
              <a:lnSpc>
                <a:spcPct val="150000"/>
              </a:lnSpc>
            </a:pPr>
            <a:r>
              <a:rPr lang="fr-FR" sz="1400" dirty="0" smtClean="0"/>
              <a:t>Auteur: ……………………………………………………………</a:t>
            </a:r>
            <a:endParaRPr lang="fr-FR" sz="1400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571480" y="2928926"/>
          <a:ext cx="5688000" cy="5114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6000"/>
                <a:gridCol w="576000"/>
                <a:gridCol w="576000"/>
              </a:tblGrid>
              <a:tr h="399464"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Vrai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Faux</a:t>
                      </a:r>
                      <a:endParaRPr lang="fr-FR" sz="1600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</a:rPr>
                        <a:t>1)</a:t>
                      </a:r>
                      <a:r>
                        <a:rPr lang="fr-FR" sz="1100" baseline="0" dirty="0" smtClean="0">
                          <a:latin typeface="+mn-lt"/>
                          <a:ea typeface="Times New Roman"/>
                        </a:rPr>
                        <a:t>      L</a:t>
                      </a:r>
                      <a:r>
                        <a:rPr lang="fr-FR" sz="1100" dirty="0" smtClean="0">
                          <a:latin typeface="+mn-lt"/>
                          <a:ea typeface="Times New Roman"/>
                        </a:rPr>
                        <a:t>’auteur </a:t>
                      </a:r>
                      <a:r>
                        <a:rPr lang="fr-FR" sz="1100" dirty="0">
                          <a:latin typeface="+mn-lt"/>
                          <a:ea typeface="Times New Roman"/>
                        </a:rPr>
                        <a:t>de ce livre s’appelle Astrid </a:t>
                      </a:r>
                      <a:r>
                        <a:rPr lang="fr-FR" sz="1100" dirty="0" err="1">
                          <a:latin typeface="+mn-lt"/>
                          <a:ea typeface="Times New Roman"/>
                        </a:rPr>
                        <a:t>Lindgren</a:t>
                      </a:r>
                      <a:r>
                        <a:rPr lang="fr-FR" sz="1100" dirty="0">
                          <a:latin typeface="+mn-lt"/>
                          <a:ea typeface="Times New Roman"/>
                        </a:rPr>
                        <a:t>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504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</a:rPr>
                        <a:t>2)</a:t>
                      </a:r>
                      <a:r>
                        <a:rPr lang="fr-FR" sz="1100" baseline="0" dirty="0" smtClean="0">
                          <a:latin typeface="+mn-lt"/>
                          <a:ea typeface="Times New Roman"/>
                        </a:rPr>
                        <a:t>    </a:t>
                      </a:r>
                      <a:r>
                        <a:rPr lang="fr-FR" sz="1100" dirty="0" smtClean="0">
                          <a:latin typeface="+mn-lt"/>
                          <a:ea typeface="Times New Roman"/>
                        </a:rPr>
                        <a:t>  Cherche </a:t>
                      </a:r>
                      <a:r>
                        <a:rPr lang="fr-FR" sz="1100" dirty="0">
                          <a:latin typeface="+mn-lt"/>
                          <a:ea typeface="Times New Roman"/>
                        </a:rPr>
                        <a:t>dans les premières pages du livre la biographie de l’auteur. Tu apprends qu’elle est Suédoise.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</a:rPr>
                        <a:t>3)</a:t>
                      </a:r>
                      <a:r>
                        <a:rPr lang="fr-FR" sz="1100" baseline="0" dirty="0" smtClean="0">
                          <a:latin typeface="+mn-lt"/>
                          <a:ea typeface="Times New Roman"/>
                        </a:rPr>
                        <a:t>     </a:t>
                      </a:r>
                      <a:r>
                        <a:rPr lang="fr-FR" sz="1100" dirty="0" smtClean="0"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fr-FR" sz="1100" dirty="0">
                          <a:latin typeface="+mn-lt"/>
                          <a:ea typeface="Times New Roman"/>
                        </a:rPr>
                        <a:t>La mère de Fifi habite très loin et ne peut pas s’occuper de sa fille.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504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</a:rPr>
                        <a:t>4)</a:t>
                      </a:r>
                      <a:r>
                        <a:rPr lang="fr-FR" sz="1100" baseline="0" dirty="0" smtClean="0">
                          <a:latin typeface="+mn-lt"/>
                          <a:ea typeface="Times New Roman"/>
                        </a:rPr>
                        <a:t>   </a:t>
                      </a:r>
                      <a:r>
                        <a:rPr lang="fr-FR" sz="1100" dirty="0" smtClean="0">
                          <a:latin typeface="+mn-lt"/>
                          <a:ea typeface="Times New Roman"/>
                        </a:rPr>
                        <a:t>  Le </a:t>
                      </a:r>
                      <a:r>
                        <a:rPr lang="fr-FR" sz="1100" dirty="0">
                          <a:latin typeface="+mn-lt"/>
                          <a:ea typeface="Times New Roman"/>
                        </a:rPr>
                        <a:t>père de Fifi a disparu en mer. Fifi pense qu’il est peut-être roi dans un pays lointain.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</a:rPr>
                        <a:t>5)</a:t>
                      </a:r>
                      <a:r>
                        <a:rPr lang="fr-FR" sz="1100" baseline="0" dirty="0" smtClean="0">
                          <a:latin typeface="+mn-lt"/>
                          <a:ea typeface="Times New Roman"/>
                        </a:rPr>
                        <a:t>     </a:t>
                      </a:r>
                      <a:r>
                        <a:rPr lang="fr-FR" sz="1100" dirty="0" smtClean="0">
                          <a:latin typeface="+mn-lt"/>
                          <a:ea typeface="Times New Roman"/>
                        </a:rPr>
                        <a:t>Fifi </a:t>
                      </a:r>
                      <a:r>
                        <a:rPr lang="fr-FR" sz="1100" dirty="0">
                          <a:latin typeface="+mn-lt"/>
                          <a:ea typeface="Times New Roman"/>
                        </a:rPr>
                        <a:t>est caractérisée par une force extraordinaire.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504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</a:rPr>
                        <a:t>6)</a:t>
                      </a:r>
                      <a:r>
                        <a:rPr lang="fr-FR" sz="1100" baseline="0" dirty="0" smtClean="0">
                          <a:latin typeface="+mn-lt"/>
                          <a:ea typeface="Times New Roman"/>
                        </a:rPr>
                        <a:t>     </a:t>
                      </a:r>
                      <a:r>
                        <a:rPr lang="fr-FR" sz="1100" dirty="0" smtClean="0">
                          <a:latin typeface="+mn-lt"/>
                          <a:ea typeface="Times New Roman"/>
                        </a:rPr>
                        <a:t>Fifi </a:t>
                      </a:r>
                      <a:r>
                        <a:rPr lang="fr-FR" sz="1100" dirty="0">
                          <a:latin typeface="+mn-lt"/>
                          <a:ea typeface="Times New Roman"/>
                        </a:rPr>
                        <a:t>est plutôt excentrique. Cherche ce mot dans le dictionnaire avant de répondre.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504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</a:rPr>
                        <a:t>7)     Fifi </a:t>
                      </a:r>
                      <a:r>
                        <a:rPr lang="fr-FR" sz="1100" dirty="0">
                          <a:latin typeface="+mn-lt"/>
                          <a:ea typeface="Times New Roman"/>
                        </a:rPr>
                        <a:t>est plutôt taciturne. Cherche ce mot dans le dictionnaire avant de répondre.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504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</a:rPr>
                        <a:t>8)</a:t>
                      </a:r>
                      <a:r>
                        <a:rPr lang="fr-FR" sz="1100" baseline="0" dirty="0" smtClean="0">
                          <a:latin typeface="+mn-lt"/>
                          <a:ea typeface="Times New Roman"/>
                        </a:rPr>
                        <a:t>     </a:t>
                      </a:r>
                      <a:r>
                        <a:rPr lang="fr-FR" sz="1100" dirty="0" smtClean="0">
                          <a:latin typeface="+mn-lt"/>
                          <a:ea typeface="Times New Roman"/>
                        </a:rPr>
                        <a:t>Lorsque </a:t>
                      </a:r>
                      <a:r>
                        <a:rPr lang="fr-FR" sz="1100" dirty="0" err="1">
                          <a:latin typeface="+mn-lt"/>
                          <a:ea typeface="Times New Roman"/>
                        </a:rPr>
                        <a:t>Bengt</a:t>
                      </a:r>
                      <a:r>
                        <a:rPr lang="fr-FR" sz="1100" dirty="0">
                          <a:latin typeface="+mn-lt"/>
                          <a:ea typeface="Times New Roman"/>
                        </a:rPr>
                        <a:t> frappe le petit Willie, Fifi s’en mêle et projette l’agresseur au sol grâce à une prise de judo.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</a:rPr>
                        <a:t>9)     Fifi </a:t>
                      </a:r>
                      <a:r>
                        <a:rPr lang="fr-FR" sz="1100" dirty="0">
                          <a:latin typeface="+mn-lt"/>
                          <a:ea typeface="Times New Roman"/>
                        </a:rPr>
                        <a:t>vit sans contrainte et ne va pas à l’école.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</a:rPr>
                        <a:t>10)</a:t>
                      </a:r>
                      <a:r>
                        <a:rPr lang="fr-FR" sz="1100" baseline="0" dirty="0" smtClean="0">
                          <a:latin typeface="+mn-lt"/>
                          <a:ea typeface="Times New Roman"/>
                        </a:rPr>
                        <a:t>    </a:t>
                      </a:r>
                      <a:r>
                        <a:rPr lang="fr-FR" sz="1100" dirty="0" smtClean="0">
                          <a:latin typeface="+mn-lt"/>
                          <a:ea typeface="Times New Roman"/>
                        </a:rPr>
                        <a:t>Fifi </a:t>
                      </a:r>
                      <a:r>
                        <a:rPr lang="fr-FR" sz="1100" dirty="0">
                          <a:latin typeface="+mn-lt"/>
                          <a:ea typeface="Times New Roman"/>
                        </a:rPr>
                        <a:t>se laisse convaincre et se rend un jour à l’école avec ses amis.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Calibri"/>
                          <a:cs typeface="Times New Roman"/>
                        </a:rPr>
                        <a:t>                                                                  (A suivre page suivante)</a:t>
                      </a:r>
                      <a:endParaRPr lang="fr-F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6429375" y="6819900"/>
            <a:ext cx="428625" cy="23241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http://tousmesclasseurs.eklablog.com/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Afficher l'image d'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26" y="214282"/>
            <a:ext cx="1285714" cy="180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500042" y="2571736"/>
          <a:ext cx="5688000" cy="5216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6000"/>
                <a:gridCol w="576000"/>
                <a:gridCol w="576000"/>
              </a:tblGrid>
              <a:tr h="399464"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Vrai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Faux</a:t>
                      </a:r>
                      <a:endParaRPr lang="fr-FR" sz="1600" dirty="0"/>
                    </a:p>
                  </a:txBody>
                  <a:tcPr/>
                </a:tc>
              </a:tr>
              <a:tr h="504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</a:rPr>
                        <a:t>11)</a:t>
                      </a:r>
                      <a:r>
                        <a:rPr lang="fr-FR" sz="1100" baseline="0" dirty="0" smtClean="0">
                          <a:latin typeface="+mn-lt"/>
                          <a:ea typeface="Times New Roman"/>
                        </a:rPr>
                        <a:t>    F</a:t>
                      </a:r>
                      <a:r>
                        <a:rPr lang="fr-FR" sz="1100" dirty="0" smtClean="0">
                          <a:latin typeface="+mn-lt"/>
                          <a:ea typeface="Times New Roman"/>
                        </a:rPr>
                        <a:t>ifi </a:t>
                      </a:r>
                      <a:r>
                        <a:rPr lang="fr-FR" sz="1100" dirty="0">
                          <a:latin typeface="+mn-lt"/>
                          <a:ea typeface="Times New Roman"/>
                        </a:rPr>
                        <a:t>est une écolière très sage et disciplinée qui se révèle être une excellente élève.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</a:rPr>
                        <a:t>12)    Fifi </a:t>
                      </a:r>
                      <a:r>
                        <a:rPr lang="fr-FR" sz="1100" dirty="0">
                          <a:latin typeface="+mn-lt"/>
                          <a:ea typeface="Times New Roman"/>
                        </a:rPr>
                        <a:t>dessine un cheval grandeur nature. Pour cela, elle doit le dessiner directement sur le sol.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504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</a:rPr>
                        <a:t>13)</a:t>
                      </a:r>
                      <a:r>
                        <a:rPr lang="fr-FR" sz="1100" baseline="0" dirty="0" smtClean="0">
                          <a:latin typeface="+mn-lt"/>
                          <a:ea typeface="Times New Roman"/>
                        </a:rPr>
                        <a:t>    </a:t>
                      </a:r>
                      <a:r>
                        <a:rPr lang="fr-FR" sz="1100" dirty="0" smtClean="0">
                          <a:latin typeface="+mn-lt"/>
                          <a:ea typeface="Times New Roman"/>
                        </a:rPr>
                        <a:t>Le </a:t>
                      </a:r>
                      <a:r>
                        <a:rPr lang="fr-FR" sz="1100" dirty="0">
                          <a:latin typeface="+mn-lt"/>
                          <a:ea typeface="Times New Roman"/>
                        </a:rPr>
                        <a:t>jour du pique-nique, le cheval de Fifi disparaît et tout le monde part à sa recherche.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</a:rPr>
                        <a:t>14)</a:t>
                      </a:r>
                      <a:r>
                        <a:rPr lang="fr-FR" sz="1100" baseline="0" dirty="0" smtClean="0">
                          <a:latin typeface="+mn-lt"/>
                          <a:ea typeface="Times New Roman"/>
                        </a:rPr>
                        <a:t>    </a:t>
                      </a:r>
                      <a:r>
                        <a:rPr lang="fr-FR" sz="1100" dirty="0" smtClean="0">
                          <a:latin typeface="+mn-lt"/>
                          <a:ea typeface="Times New Roman"/>
                        </a:rPr>
                        <a:t>Fifi </a:t>
                      </a:r>
                      <a:r>
                        <a:rPr lang="fr-FR" sz="1100" dirty="0">
                          <a:latin typeface="+mn-lt"/>
                          <a:ea typeface="Times New Roman"/>
                        </a:rPr>
                        <a:t>affronte Monsieur Nilsson dans un combat au cirque.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</a:rPr>
                        <a:t>15)</a:t>
                      </a:r>
                      <a:r>
                        <a:rPr lang="fr-FR" sz="1100" baseline="0" dirty="0" smtClean="0">
                          <a:latin typeface="+mn-lt"/>
                          <a:ea typeface="Times New Roman"/>
                        </a:rPr>
                        <a:t>    </a:t>
                      </a:r>
                      <a:r>
                        <a:rPr lang="fr-FR" sz="1100" dirty="0" smtClean="0">
                          <a:latin typeface="+mn-lt"/>
                          <a:ea typeface="Times New Roman"/>
                        </a:rPr>
                        <a:t>Fifi </a:t>
                      </a:r>
                      <a:r>
                        <a:rPr lang="fr-FR" sz="1100" dirty="0">
                          <a:latin typeface="+mn-lt"/>
                          <a:ea typeface="Times New Roman"/>
                        </a:rPr>
                        <a:t>a un petit singe pour compagnon.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504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</a:rPr>
                        <a:t>16)    Fifi </a:t>
                      </a:r>
                      <a:r>
                        <a:rPr lang="fr-FR" sz="1100" dirty="0">
                          <a:latin typeface="+mn-lt"/>
                          <a:ea typeface="Times New Roman"/>
                        </a:rPr>
                        <a:t>accomplit un acte héroïque en sauvant deux enfants d’un incendie.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504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</a:rPr>
                        <a:t>17)</a:t>
                      </a:r>
                      <a:r>
                        <a:rPr lang="fr-FR" sz="1100" baseline="0" dirty="0" smtClean="0">
                          <a:latin typeface="+mn-lt"/>
                          <a:ea typeface="Times New Roman"/>
                        </a:rPr>
                        <a:t>    </a:t>
                      </a:r>
                      <a:r>
                        <a:rPr lang="fr-FR" sz="1100" dirty="0" smtClean="0">
                          <a:latin typeface="+mn-lt"/>
                          <a:ea typeface="Times New Roman"/>
                        </a:rPr>
                        <a:t>Fifi </a:t>
                      </a:r>
                      <a:r>
                        <a:rPr lang="fr-FR" sz="1100" dirty="0">
                          <a:latin typeface="+mn-lt"/>
                          <a:ea typeface="Times New Roman"/>
                        </a:rPr>
                        <a:t>prépare une fête d’anniversaire avec des crêpes pour le goûter.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</a:rPr>
                        <a:t>18)</a:t>
                      </a:r>
                      <a:r>
                        <a:rPr lang="fr-FR" sz="1100" baseline="0" dirty="0" smtClean="0">
                          <a:latin typeface="+mn-lt"/>
                          <a:ea typeface="Times New Roman"/>
                        </a:rPr>
                        <a:t>    </a:t>
                      </a:r>
                      <a:r>
                        <a:rPr lang="fr-FR" sz="1100" dirty="0" smtClean="0">
                          <a:latin typeface="+mn-lt"/>
                          <a:ea typeface="Times New Roman"/>
                        </a:rPr>
                        <a:t>Fifi </a:t>
                      </a:r>
                      <a:r>
                        <a:rPr lang="fr-FR" sz="1100" dirty="0">
                          <a:latin typeface="+mn-lt"/>
                          <a:ea typeface="Times New Roman"/>
                        </a:rPr>
                        <a:t>reçoit de nombreux cadeaux.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</a:rPr>
                        <a:t>19)</a:t>
                      </a:r>
                      <a:r>
                        <a:rPr lang="fr-FR" sz="1100" baseline="0" dirty="0" smtClean="0">
                          <a:latin typeface="+mn-lt"/>
                          <a:ea typeface="Times New Roman"/>
                        </a:rPr>
                        <a:t>    </a:t>
                      </a:r>
                      <a:r>
                        <a:rPr lang="fr-FR" sz="1100" dirty="0" smtClean="0">
                          <a:latin typeface="+mn-lt"/>
                          <a:ea typeface="Times New Roman"/>
                        </a:rPr>
                        <a:t>Elle </a:t>
                      </a:r>
                      <a:r>
                        <a:rPr lang="fr-FR" sz="1100" dirty="0">
                          <a:latin typeface="+mn-lt"/>
                          <a:ea typeface="Times New Roman"/>
                        </a:rPr>
                        <a:t>a invité tous les enfants de l’école.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</a:rPr>
                        <a:t>20)</a:t>
                      </a:r>
                      <a:r>
                        <a:rPr lang="fr-FR" sz="1100" baseline="0" dirty="0" smtClean="0">
                          <a:latin typeface="+mn-lt"/>
                          <a:ea typeface="Times New Roman"/>
                        </a:rPr>
                        <a:t>    </a:t>
                      </a:r>
                      <a:r>
                        <a:rPr lang="fr-FR" sz="1100" dirty="0" smtClean="0">
                          <a:latin typeface="+mn-lt"/>
                          <a:ea typeface="Times New Roman"/>
                        </a:rPr>
                        <a:t>Elle </a:t>
                      </a:r>
                      <a:r>
                        <a:rPr lang="fr-FR" sz="1100" dirty="0">
                          <a:latin typeface="+mn-lt"/>
                          <a:ea typeface="Times New Roman"/>
                        </a:rPr>
                        <a:t>a prévu un cadeau pour chacun de ses invités.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6800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          </a:t>
                      </a:r>
                      <a:endParaRPr lang="fr-FR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re 1"/>
          <p:cNvSpPr>
            <a:spLocks noGrp="1"/>
          </p:cNvSpPr>
          <p:nvPr>
            <p:ph type="ctrTitle"/>
          </p:nvPr>
        </p:nvSpPr>
        <p:spPr>
          <a:xfrm>
            <a:off x="214290" y="214282"/>
            <a:ext cx="2000264" cy="78581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1200" dirty="0" smtClean="0">
                <a:solidFill>
                  <a:schemeClr val="tx1"/>
                </a:solidFill>
              </a:rPr>
              <a:t>Prénom: …………….…………..</a:t>
            </a:r>
            <a:br>
              <a:rPr lang="fr-FR" sz="1200" dirty="0" smtClean="0">
                <a:solidFill>
                  <a:schemeClr val="tx1"/>
                </a:solidFill>
              </a:rPr>
            </a:br>
            <a:r>
              <a:rPr lang="fr-FR" sz="1200" dirty="0" smtClean="0">
                <a:solidFill>
                  <a:schemeClr val="tx1"/>
                </a:solidFill>
              </a:rPr>
              <a:t/>
            </a:r>
            <a:br>
              <a:rPr lang="fr-FR" sz="1200" dirty="0" smtClean="0">
                <a:solidFill>
                  <a:schemeClr val="tx1"/>
                </a:solidFill>
              </a:rPr>
            </a:br>
            <a:r>
              <a:rPr lang="fr-FR" sz="1200" dirty="0" smtClean="0">
                <a:solidFill>
                  <a:schemeClr val="tx1"/>
                </a:solidFill>
              </a:rPr>
              <a:t>Date: ………………….………….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214422" y="1142976"/>
            <a:ext cx="3786214" cy="81724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400" dirty="0" smtClean="0"/>
              <a:t>Titre: ………………………………………………………….……</a:t>
            </a:r>
          </a:p>
          <a:p>
            <a:pPr>
              <a:lnSpc>
                <a:spcPct val="150000"/>
              </a:lnSpc>
            </a:pPr>
            <a:r>
              <a:rPr lang="fr-FR" sz="1400" dirty="0" smtClean="0"/>
              <a:t>Auteur: ……………………………………………………………</a:t>
            </a:r>
            <a:endParaRPr lang="fr-FR" sz="1400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571480" y="7358082"/>
          <a:ext cx="557216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72164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Qu’as-tu pensé</a:t>
                      </a:r>
                      <a:r>
                        <a:rPr lang="fr-FR" sz="1400" baseline="0" dirty="0" smtClean="0"/>
                        <a:t> de ce livre?           </a:t>
                      </a:r>
                      <a:r>
                        <a:rPr lang="fr-FR" sz="1400" baseline="0" dirty="0" smtClean="0">
                          <a:sym typeface="Wingdings"/>
                        </a:rPr>
                        <a:t>                  </a:t>
                      </a:r>
                      <a:endParaRPr lang="fr-FR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6429375" y="6819900"/>
            <a:ext cx="428625" cy="23241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http://tousmesclasseurs.eklablog.com/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2" descr="Afficher l'image d'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26" y="214282"/>
            <a:ext cx="1285714" cy="180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360</Words>
  <Application>Microsoft Office PowerPoint</Application>
  <PresentationFormat>Affichage à l'écran (4:3)</PresentationFormat>
  <Paragraphs>36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Prénom: …………….…………..  Date: ………………….………….</vt:lpstr>
      <vt:lpstr>Prénom: …………….…………..  Date: ………………….………….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Prénom: ……………………..  Date: ………………………….</dc:title>
  <dc:creator>Sylvie</dc:creator>
  <cp:lastModifiedBy>Sylvie</cp:lastModifiedBy>
  <cp:revision>11</cp:revision>
  <dcterms:created xsi:type="dcterms:W3CDTF">2016-05-10T12:14:10Z</dcterms:created>
  <dcterms:modified xsi:type="dcterms:W3CDTF">2016-05-11T16:04:52Z</dcterms:modified>
</cp:coreProperties>
</file>