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E6B5-7DA9-4508-9364-6F6F1D0071A0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9E29-0D28-4BAC-A904-C2AA9EAC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107504"/>
            <a:ext cx="2996952" cy="53955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Prénom :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endParaRPr lang="fr-FR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780928" y="179512"/>
            <a:ext cx="3912815" cy="539552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dirty="0" smtClean="0">
                <a:solidFill>
                  <a:schemeClr val="tx1"/>
                </a:solidFill>
                <a:latin typeface="BadaBoom BB" pitchFamily="34" charset="0"/>
              </a:rPr>
              <a:t>Cherchez l’erreur!               </a:t>
            </a:r>
            <a:endParaRPr lang="fr-FR" sz="2800" dirty="0">
              <a:solidFill>
                <a:schemeClr val="tx1"/>
              </a:solidFill>
              <a:latin typeface="BadaBoom BB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52736" y="755576"/>
            <a:ext cx="4128838" cy="494531"/>
          </a:xfrm>
          <a:prstGeom prst="wedgeRoundRectCallout">
            <a:avLst>
              <a:gd name="adj1" fmla="val 57428"/>
              <a:gd name="adj2" fmla="val -29849"/>
              <a:gd name="adj3" fmla="val 16667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Trouve les 5 erreurs contenues dans chaque phrase. Souligne-les. Puis recopie la phrase sans erreur.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-1042" y="1403648"/>
            <a:ext cx="6858000" cy="1584176"/>
            <a:chOff x="-2084" y="1403648"/>
            <a:chExt cx="6858000" cy="1584176"/>
          </a:xfrm>
        </p:grpSpPr>
        <p:pic>
          <p:nvPicPr>
            <p:cNvPr id="13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14" name="Rectangle à coins arrondis 13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La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catédrale</a:t>
              </a:r>
              <a:r>
                <a:rPr lang="fr-FR" sz="1400" dirty="0" smtClean="0">
                  <a:solidFill>
                    <a:schemeClr val="tx1"/>
                  </a:solidFill>
                </a:rPr>
                <a:t> Notre-Dame es </a:t>
              </a:r>
              <a:r>
                <a:rPr lang="fr-FR" sz="1400" dirty="0" smtClean="0">
                  <a:solidFill>
                    <a:schemeClr val="tx1"/>
                  </a:solidFill>
                </a:rPr>
                <a:t>une </a:t>
              </a:r>
              <a:r>
                <a:rPr lang="fr-FR" sz="1400" dirty="0" smtClean="0">
                  <a:solidFill>
                    <a:schemeClr val="tx1"/>
                  </a:solidFill>
                </a:rPr>
                <a:t>église de Paris, situer dan l’île de la Citée</a:t>
              </a:r>
              <a:r>
                <a:rPr lang="fr-FR" sz="1400" dirty="0" smtClean="0">
                  <a:solidFill>
                    <a:schemeClr val="tx1"/>
                  </a:solidFill>
                  <a:latin typeface="Calibri" pitchFamily="34" charset="0"/>
                </a:rPr>
                <a:t>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1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3" name="Groupe 45"/>
          <p:cNvGrpSpPr/>
          <p:nvPr/>
        </p:nvGrpSpPr>
        <p:grpSpPr>
          <a:xfrm>
            <a:off x="-1042" y="3059832"/>
            <a:ext cx="6858000" cy="1584176"/>
            <a:chOff x="-2084" y="1403648"/>
            <a:chExt cx="6858000" cy="1584176"/>
          </a:xfrm>
        </p:grpSpPr>
        <p:pic>
          <p:nvPicPr>
            <p:cNvPr id="47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48" name="Rectangle à coins arrondis 47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Se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nest</a:t>
              </a:r>
              <a:r>
                <a:rPr lang="fr-FR" sz="1400" dirty="0" smtClean="0">
                  <a:solidFill>
                    <a:schemeClr val="tx1"/>
                  </a:solidFill>
                </a:rPr>
                <a:t> pas la plus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grende</a:t>
              </a:r>
              <a:r>
                <a:rPr lang="fr-FR" sz="1400" dirty="0" smtClean="0">
                  <a:solidFill>
                    <a:schemeClr val="tx1"/>
                  </a:solidFill>
                </a:rPr>
                <a:t> des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catédrales</a:t>
              </a:r>
              <a:r>
                <a:rPr lang="fr-FR" sz="1400" dirty="0" smtClean="0">
                  <a:solidFill>
                    <a:schemeClr val="tx1"/>
                  </a:solidFill>
                </a:rPr>
                <a:t>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francaises</a:t>
              </a:r>
              <a:r>
                <a:rPr lang="fr-FR" sz="1400" dirty="0" smtClean="0">
                  <a:solidFill>
                    <a:schemeClr val="tx1"/>
                  </a:solidFill>
                </a:rPr>
                <a:t>.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2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50" name="Ellipse 49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5" name="Groupe 50"/>
          <p:cNvGrpSpPr/>
          <p:nvPr/>
        </p:nvGrpSpPr>
        <p:grpSpPr>
          <a:xfrm>
            <a:off x="-1042" y="4716016"/>
            <a:ext cx="6858000" cy="1584176"/>
            <a:chOff x="-2084" y="1403648"/>
            <a:chExt cx="6858000" cy="1584176"/>
          </a:xfrm>
        </p:grpSpPr>
        <p:pic>
          <p:nvPicPr>
            <p:cNvPr id="52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53" name="Rectangle à coins arrondis 52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  <a:latin typeface="Calibri" pitchFamily="34" charset="0"/>
                </a:rPr>
                <a:t>Notre-Dame à mit de siècles pour être édifié, sa construction s’</a:t>
              </a:r>
              <a:r>
                <a:rPr lang="fr-FR" sz="1400" dirty="0" err="1" smtClean="0">
                  <a:solidFill>
                    <a:schemeClr val="tx1"/>
                  </a:solidFill>
                  <a:latin typeface="Calibri" pitchFamily="34" charset="0"/>
                </a:rPr>
                <a:t>achevat</a:t>
              </a:r>
              <a:r>
                <a:rPr lang="fr-FR" sz="1400" dirty="0" smtClean="0">
                  <a:solidFill>
                    <a:schemeClr val="tx1"/>
                  </a:solidFill>
                  <a:latin typeface="Calibri" pitchFamily="34" charset="0"/>
                </a:rPr>
                <a:t> en 1345.</a:t>
              </a:r>
              <a:endParaRPr lang="fr-FR" sz="14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3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55" name="Ellipse 54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7" name="Groupe 55"/>
          <p:cNvGrpSpPr/>
          <p:nvPr/>
        </p:nvGrpSpPr>
        <p:grpSpPr>
          <a:xfrm>
            <a:off x="-1042" y="6372200"/>
            <a:ext cx="6858000" cy="1584176"/>
            <a:chOff x="-2084" y="1403648"/>
            <a:chExt cx="6858000" cy="1584176"/>
          </a:xfrm>
        </p:grpSpPr>
        <p:pic>
          <p:nvPicPr>
            <p:cNvPr id="57" name="Picture 6" descr="http://www.ac-nice.fr/ia83/ienstraphaelfrejus/spip/IMG/File/TICE/polices/seyes_8lignes.jpg"/>
            <p:cNvPicPr>
              <a:picLocks noChangeAspect="1" noChangeArrowheads="1"/>
            </p:cNvPicPr>
            <p:nvPr/>
          </p:nvPicPr>
          <p:blipFill>
            <a:blip r:embed="rId2" cstate="print"/>
            <a:srcRect l="2230" t="6213" r="2532" b="67049"/>
            <a:stretch>
              <a:fillRect/>
            </a:stretch>
          </p:blipFill>
          <p:spPr bwMode="auto">
            <a:xfrm>
              <a:off x="-2084" y="1835696"/>
              <a:ext cx="6858000" cy="952500"/>
            </a:xfrm>
            <a:prstGeom prst="rect">
              <a:avLst/>
            </a:prstGeom>
            <a:noFill/>
          </p:spPr>
        </p:pic>
        <p:sp>
          <p:nvSpPr>
            <p:cNvPr id="58" name="Rectangle à coins arrondis 57"/>
            <p:cNvSpPr/>
            <p:nvPr/>
          </p:nvSpPr>
          <p:spPr>
            <a:xfrm>
              <a:off x="406747" y="1403648"/>
              <a:ext cx="6408712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1400" dirty="0" smtClean="0">
                  <a:solidFill>
                    <a:schemeClr val="tx1"/>
                  </a:solidFill>
                </a:rPr>
                <a:t>Les deux rosace qui orne son transept,  on un diamètre de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traize</a:t>
              </a:r>
              <a:r>
                <a:rPr lang="fr-FR" sz="1400" dirty="0" smtClean="0">
                  <a:solidFill>
                    <a:schemeClr val="tx1"/>
                  </a:solidFill>
                </a:rPr>
                <a:t> maîtres.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21133" y="1403648"/>
              <a:ext cx="333561" cy="382956"/>
            </a:xfrm>
            <a:prstGeom prst="round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1200" dirty="0" smtClean="0">
                  <a:solidFill>
                    <a:schemeClr val="tx1"/>
                  </a:solidFill>
                  <a:latin typeface="BadaBoom BB" pitchFamily="34" charset="0"/>
                </a:rPr>
                <a:t>4</a:t>
              </a:r>
              <a:endParaRPr lang="fr-FR" sz="12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  <p:sp>
          <p:nvSpPr>
            <p:cNvPr id="60" name="Ellipse 59"/>
            <p:cNvSpPr/>
            <p:nvPr/>
          </p:nvSpPr>
          <p:spPr>
            <a:xfrm>
              <a:off x="6023371" y="2627784"/>
              <a:ext cx="792088" cy="3600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1600" dirty="0" smtClean="0">
                  <a:solidFill>
                    <a:schemeClr val="tx1"/>
                  </a:solidFill>
                  <a:latin typeface="BadaBoom BB" pitchFamily="34" charset="0"/>
                </a:rPr>
                <a:t>/ 5</a:t>
              </a:r>
              <a:endParaRPr lang="fr-FR" sz="1600" dirty="0">
                <a:solidFill>
                  <a:schemeClr val="tx1"/>
                </a:solidFill>
                <a:latin typeface="BadaBoom BB" pitchFamily="34" charset="0"/>
              </a:endParaRPr>
            </a:p>
          </p:txBody>
        </p:sp>
      </p:grpSp>
      <p:grpSp>
        <p:nvGrpSpPr>
          <p:cNvPr id="8" name="Groupe 65"/>
          <p:cNvGrpSpPr/>
          <p:nvPr/>
        </p:nvGrpSpPr>
        <p:grpSpPr>
          <a:xfrm>
            <a:off x="5417840" y="0"/>
            <a:ext cx="1440160" cy="1448917"/>
            <a:chOff x="5417840" y="0"/>
            <a:chExt cx="1440160" cy="1448917"/>
          </a:xfrm>
        </p:grpSpPr>
        <p:pic>
          <p:nvPicPr>
            <p:cNvPr id="1028" name="Picture 4" descr="http://kublerreading.wikispaces.com/file/view/detective2.gif/32439149/detective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7840" y="0"/>
              <a:ext cx="1440160" cy="1448917"/>
            </a:xfrm>
            <a:prstGeom prst="rect">
              <a:avLst/>
            </a:prstGeom>
            <a:noFill/>
          </p:spPr>
        </p:pic>
        <p:sp>
          <p:nvSpPr>
            <p:cNvPr id="63" name="Ellipse 62"/>
            <p:cNvSpPr/>
            <p:nvPr/>
          </p:nvSpPr>
          <p:spPr>
            <a:xfrm flipV="1">
              <a:off x="5859239" y="472566"/>
              <a:ext cx="18000" cy="18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 flipV="1">
              <a:off x="5814033" y="497919"/>
              <a:ext cx="18000" cy="18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" name="Rectangle à coins arrondis 31"/>
          <p:cNvSpPr/>
          <p:nvPr/>
        </p:nvSpPr>
        <p:spPr>
          <a:xfrm>
            <a:off x="44624" y="8280412"/>
            <a:ext cx="158417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Tu as su trouver et corriger …… erreurs sur 20.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1700808" y="8280412"/>
            <a:ext cx="2448272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Attention, tu as souligné …… erreurs qui n’en sont pas !</a:t>
            </a:r>
            <a:endParaRPr lang="fr-FR" sz="1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221088" y="8172400"/>
            <a:ext cx="2582763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sz="1200" dirty="0" smtClean="0">
                <a:solidFill>
                  <a:schemeClr val="tx1"/>
                </a:solidFill>
                <a:latin typeface="Arial Rounded MT Bold" pitchFamily="34" charset="0"/>
              </a:rPr>
              <a:t>Commentaires : 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…………………….</a:t>
            </a:r>
          </a:p>
          <a:p>
            <a:pPr algn="just">
              <a:lnSpc>
                <a:spcPct val="150000"/>
              </a:lnSpc>
            </a:pP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</a:t>
            </a:r>
          </a:p>
          <a:p>
            <a:pPr algn="just">
              <a:lnSpc>
                <a:spcPct val="150000"/>
              </a:lnSpc>
            </a:pP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</a:t>
            </a:r>
            <a:r>
              <a:rPr lang="fr-FR" sz="1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endParaRPr lang="fr-FR" sz="1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8928556"/>
            <a:ext cx="1847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8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88640" y="68356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Notre-Dame de Paris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123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nicolvan</dc:creator>
  <cp:lastModifiedBy>Nicole Van de Walle</cp:lastModifiedBy>
  <cp:revision>81</cp:revision>
  <dcterms:created xsi:type="dcterms:W3CDTF">2011-05-31T10:45:52Z</dcterms:created>
  <dcterms:modified xsi:type="dcterms:W3CDTF">2012-05-23T08:29:56Z</dcterms:modified>
</cp:coreProperties>
</file>