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257" r:id="rId3"/>
    <p:sldId id="269" r:id="rId4"/>
  </p:sldIdLst>
  <p:sldSz cx="12192000" cy="6858000"/>
  <p:notesSz cx="6877050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025" autoAdjust="0"/>
    <p:restoredTop sz="94660"/>
  </p:normalViewPr>
  <p:slideViewPr>
    <p:cSldViewPr>
      <p:cViewPr>
        <p:scale>
          <a:sx n="59" d="100"/>
          <a:sy n="59" d="100"/>
        </p:scale>
        <p:origin x="36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FFBE2AAA-2CC7-4F9C-A8C6-8B9F2A3E9EF0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950AD62A-9EE1-43E3-A7E5-D268F71DF3E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2B37ADBA-1AC7-4CD6-8AFF-4E8087BA5487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813866"/>
            <a:ext cx="5501640" cy="393861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5534C2EF-8A97-4DAF-B099-E567883644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7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533400"/>
            <a:ext cx="8458201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1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" y="1716"/>
            <a:ext cx="12188953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1" y="933450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6" y="1113023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4" y="933450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9" y="1113023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2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6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" y="1716"/>
            <a:ext cx="12188953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1" y="933450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9" y="1113023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5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5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5"/>
            <a:ext cx="8104084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4"/>
            <a:ext cx="12188953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8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4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3" y="538232"/>
            <a:ext cx="2752546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2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3" y="2631870"/>
            <a:ext cx="2752546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2000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3" y="4725508"/>
            <a:ext cx="2752546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2"/>
            <a:ext cx="5232398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3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365125"/>
            <a:ext cx="1828798" cy="4940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1" y="365125"/>
            <a:ext cx="6858000" cy="4940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3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7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800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7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1" y="1828801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8" y="1828801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1"/>
            <a:ext cx="559646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90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1" y="0"/>
            <a:ext cx="1218882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1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1" y="6416676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1" y="6416676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416676"/>
            <a:ext cx="838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127448" y="1484784"/>
            <a:ext cx="9433048" cy="108012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fr-FR" sz="6700" noProof="1" smtClean="0">
                <a:latin typeface="Porky's" pitchFamily="2" charset="0"/>
                <a:ea typeface="Schoolbell" pitchFamily="2" charset="0"/>
              </a:rPr>
              <a:t/>
            </a:r>
            <a:br>
              <a:rPr lang="fr-FR" sz="6700" noProof="1" smtClean="0">
                <a:latin typeface="Porky's" pitchFamily="2" charset="0"/>
                <a:ea typeface="Schoolbell" pitchFamily="2" charset="0"/>
              </a:rPr>
            </a:br>
            <a:r>
              <a:rPr lang="fr-FR" sz="6700" noProof="1">
                <a:latin typeface="Porky's" pitchFamily="2" charset="0"/>
                <a:ea typeface="Schoolbell" pitchFamily="2" charset="0"/>
              </a:rPr>
              <a:t/>
            </a:r>
            <a:br>
              <a:rPr lang="fr-FR" sz="6700" noProof="1">
                <a:latin typeface="Porky's" pitchFamily="2" charset="0"/>
                <a:ea typeface="Schoolbell" pitchFamily="2" charset="0"/>
              </a:rPr>
            </a:br>
            <a:r>
              <a:rPr lang="fr-FR" sz="6700" noProof="1" smtClean="0">
                <a:latin typeface="Porky's" pitchFamily="2" charset="0"/>
                <a:ea typeface="Schoolbell" pitchFamily="2" charset="0"/>
              </a:rPr>
              <a:t/>
            </a:r>
            <a:br>
              <a:rPr lang="fr-FR" sz="6700" noProof="1" smtClean="0">
                <a:latin typeface="Porky's" pitchFamily="2" charset="0"/>
                <a:ea typeface="Schoolbell" pitchFamily="2" charset="0"/>
              </a:rPr>
            </a:br>
            <a:r>
              <a:rPr lang="fr-FR" sz="6700" noProof="1" smtClean="0">
                <a:latin typeface="Porky's" pitchFamily="2" charset="0"/>
                <a:ea typeface="Schoolbell" pitchFamily="2" charset="0"/>
              </a:rPr>
              <a:t/>
            </a:r>
            <a:br>
              <a:rPr lang="fr-FR" sz="6700" noProof="1" smtClean="0">
                <a:latin typeface="Porky's" pitchFamily="2" charset="0"/>
                <a:ea typeface="Schoolbell" pitchFamily="2" charset="0"/>
              </a:rPr>
            </a:br>
            <a:r>
              <a:rPr lang="fr-FR" sz="6700" noProof="1">
                <a:latin typeface="Porky's" pitchFamily="2" charset="0"/>
                <a:ea typeface="Schoolbell" pitchFamily="2" charset="0"/>
              </a:rPr>
              <a:t/>
            </a:r>
            <a:br>
              <a:rPr lang="fr-FR" sz="6700" noProof="1">
                <a:latin typeface="Porky's" pitchFamily="2" charset="0"/>
                <a:ea typeface="Schoolbell" pitchFamily="2" charset="0"/>
              </a:rPr>
            </a:br>
            <a:r>
              <a:rPr lang="fr-FR" sz="6700" noProof="1" smtClean="0">
                <a:latin typeface="Porky's" pitchFamily="2" charset="0"/>
                <a:ea typeface="Schoolbell" pitchFamily="2" charset="0"/>
              </a:rPr>
              <a:t/>
            </a:r>
            <a:br>
              <a:rPr lang="fr-FR" sz="6700" noProof="1" smtClean="0">
                <a:latin typeface="Porky's" pitchFamily="2" charset="0"/>
                <a:ea typeface="Schoolbell" pitchFamily="2" charset="0"/>
              </a:rPr>
            </a:br>
            <a:r>
              <a:rPr lang="fr-FR" sz="6700" noProof="1">
                <a:latin typeface="Porky's" pitchFamily="2" charset="0"/>
                <a:ea typeface="Schoolbell" pitchFamily="2" charset="0"/>
              </a:rPr>
              <a:t/>
            </a:r>
            <a:br>
              <a:rPr lang="fr-FR" sz="6700" noProof="1">
                <a:latin typeface="Porky's" pitchFamily="2" charset="0"/>
                <a:ea typeface="Schoolbell" pitchFamily="2" charset="0"/>
              </a:rPr>
            </a:br>
            <a:r>
              <a:rPr lang="fr-FR" sz="6700" noProof="1" smtClean="0">
                <a:latin typeface="Porky's" pitchFamily="2" charset="0"/>
                <a:ea typeface="Schoolbell" pitchFamily="2" charset="0"/>
              </a:rPr>
              <a:t>L’écrit conversationnel </a:t>
            </a:r>
            <a:r>
              <a:rPr lang="fr-FR" noProof="1" smtClean="0">
                <a:latin typeface="Schoolbell" pitchFamily="2" charset="0"/>
                <a:ea typeface="Schoolbell" pitchFamily="2" charset="0"/>
              </a:rPr>
              <a:t/>
            </a:r>
            <a:br>
              <a:rPr lang="fr-FR" noProof="1" smtClean="0">
                <a:latin typeface="Schoolbell" pitchFamily="2" charset="0"/>
                <a:ea typeface="Schoolbell" pitchFamily="2" charset="0"/>
              </a:rPr>
            </a:br>
            <a:r>
              <a:rPr lang="fr-FR" noProof="1" smtClean="0">
                <a:latin typeface="Schoolbell" pitchFamily="2" charset="0"/>
                <a:ea typeface="Schoolbell" pitchFamily="2" charset="0"/>
              </a:rPr>
              <a:t> </a:t>
            </a:r>
            <a:r>
              <a:rPr lang="fr-FR" b="1" noProof="1" smtClean="0">
                <a:latin typeface="Schoolbell" pitchFamily="2" charset="0"/>
                <a:ea typeface="Schoolbell" pitchFamily="2" charset="0"/>
              </a:rPr>
              <a:t>DIALOGUER</a:t>
            </a:r>
            <a:r>
              <a:rPr lang="fr-FR" noProof="1" smtClean="0">
                <a:latin typeface="Schoolbell" pitchFamily="2" charset="0"/>
                <a:ea typeface="Schoolbell" pitchFamily="2" charset="0"/>
              </a:rPr>
              <a:t/>
            </a:r>
            <a:br>
              <a:rPr lang="fr-FR" noProof="1" smtClean="0">
                <a:latin typeface="Schoolbell" pitchFamily="2" charset="0"/>
                <a:ea typeface="Schoolbell" pitchFamily="2" charset="0"/>
              </a:rPr>
            </a:br>
            <a:r>
              <a:rPr lang="fr-FR" b="1" dirty="0" smtClean="0"/>
              <a:t> </a:t>
            </a:r>
            <a:endParaRPr lang="fr-FR" sz="3100" noProof="1">
              <a:latin typeface="Schoolbell" pitchFamily="2" charset="0"/>
              <a:ea typeface="Schoolbell" pitchFamily="2" charset="0"/>
            </a:endParaRP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4151784" y="2708920"/>
            <a:ext cx="4176464" cy="2304256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12"/>
              </a:spcBef>
              <a:buFont typeface="Wingdings" pitchFamily="2" charset="2"/>
              <a:buChar char="v"/>
            </a:pPr>
            <a:r>
              <a:rPr lang="fr-FR" sz="4000" b="0" i="0" noProof="1" smtClean="0">
                <a:latin typeface="Schoolbell" pitchFamily="2" charset="0"/>
                <a:ea typeface="Schoolbell" pitchFamily="2" charset="0"/>
              </a:rPr>
              <a:t>Le </a:t>
            </a:r>
            <a:r>
              <a:rPr lang="fr-FR" sz="4000" b="0" i="0" noProof="1" smtClean="0">
                <a:latin typeface="Schoolbell" pitchFamily="2" charset="0"/>
                <a:ea typeface="Schoolbell" pitchFamily="2" charset="0"/>
              </a:rPr>
              <a:t>dialogue</a:t>
            </a:r>
          </a:p>
          <a:p>
            <a:pPr marL="342900" indent="-342900" algn="l">
              <a:spcBef>
                <a:spcPts val="12"/>
              </a:spcBef>
              <a:buFont typeface="Wingdings" pitchFamily="2" charset="2"/>
              <a:buChar char="v"/>
            </a:pPr>
            <a:r>
              <a:rPr lang="fr-FR" sz="4000" noProof="1" smtClean="0">
                <a:latin typeface="Schoolbell" pitchFamily="2" charset="0"/>
                <a:ea typeface="Schoolbell" pitchFamily="2" charset="0"/>
              </a:rPr>
              <a:t>L’interview</a:t>
            </a:r>
            <a:endParaRPr lang="fr-FR" sz="4000" b="0" i="0" noProof="1">
              <a:latin typeface="Schoolbell" pitchFamily="2" charset="0"/>
              <a:ea typeface="Schoolbe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à du contenu 2"/>
          <p:cNvSpPr>
            <a:spLocks noGrp="1"/>
          </p:cNvSpPr>
          <p:nvPr>
            <p:ph idx="1"/>
          </p:nvPr>
        </p:nvSpPr>
        <p:spPr>
          <a:xfrm>
            <a:off x="623392" y="332656"/>
            <a:ext cx="1108923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9600" b="1" dirty="0"/>
          </a:p>
          <a:p>
            <a:pPr marL="0" indent="0">
              <a:buNone/>
            </a:pPr>
            <a:r>
              <a:rPr lang="fr-FR" sz="9600" b="1" i="1" dirty="0"/>
              <a:t> </a:t>
            </a:r>
            <a:endParaRPr lang="fr-FR" sz="9600" dirty="0"/>
          </a:p>
          <a:p>
            <a:pPr marL="0" lvl="0" indent="0">
              <a:buNone/>
            </a:pPr>
            <a:endParaRPr lang="fr-FR" sz="9600" noProof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32656"/>
            <a:ext cx="9078758" cy="495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896101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ildrenFriends_16x9_TP103896100" id="{EE01125C-6C62-4E80-B0DF-A1377395FD1B}" vid="{209A76E9-7919-499B-BFE5-D3A24B9CEC02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TS103896101</Template>
  <TotalTime>0</TotalTime>
  <Words>4</Words>
  <Application>Microsoft Office PowerPoint</Application>
  <PresentationFormat>Personnalisé</PresentationFormat>
  <Paragraphs>6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TS103896101</vt:lpstr>
      <vt:lpstr>       L’écrit conversationnel   DIALOGUER 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2013-07-07T15:12:38Z</dcterms:created>
  <dcterms:modified xsi:type="dcterms:W3CDTF">2013-07-11T20:20:19Z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