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6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22B3-2316-4BC9-AA7B-56FCCD25B28B}" type="datetimeFigureOut">
              <a:rPr lang="fr-FR" smtClean="0"/>
              <a:t>31/08/2014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7D33D-2081-48F6-94F0-F714A3DFFF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10812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22B3-2316-4BC9-AA7B-56FCCD25B28B}" type="datetimeFigureOut">
              <a:rPr lang="fr-FR" smtClean="0"/>
              <a:t>31/08/2014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7D33D-2081-48F6-94F0-F714A3DFFF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18131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22B3-2316-4BC9-AA7B-56FCCD25B28B}" type="datetimeFigureOut">
              <a:rPr lang="fr-FR" smtClean="0"/>
              <a:t>31/08/2014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7D33D-2081-48F6-94F0-F714A3DFFF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0525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22B3-2316-4BC9-AA7B-56FCCD25B28B}" type="datetimeFigureOut">
              <a:rPr lang="fr-FR" smtClean="0"/>
              <a:t>31/08/2014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7D33D-2081-48F6-94F0-F714A3DFFF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82216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22B3-2316-4BC9-AA7B-56FCCD25B28B}" type="datetimeFigureOut">
              <a:rPr lang="fr-FR" smtClean="0"/>
              <a:t>31/08/2014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7D33D-2081-48F6-94F0-F714A3DFFF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79161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22B3-2316-4BC9-AA7B-56FCCD25B28B}" type="datetimeFigureOut">
              <a:rPr lang="fr-FR" smtClean="0"/>
              <a:t>31/08/2014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7D33D-2081-48F6-94F0-F714A3DFFF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6679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22B3-2316-4BC9-AA7B-56FCCD25B28B}" type="datetimeFigureOut">
              <a:rPr lang="fr-FR" smtClean="0"/>
              <a:t>31/08/2014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7D33D-2081-48F6-94F0-F714A3DFFF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57043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22B3-2316-4BC9-AA7B-56FCCD25B28B}" type="datetimeFigureOut">
              <a:rPr lang="fr-FR" smtClean="0"/>
              <a:t>31/08/2014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7D33D-2081-48F6-94F0-F714A3DFFF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114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22B3-2316-4BC9-AA7B-56FCCD25B28B}" type="datetimeFigureOut">
              <a:rPr lang="fr-FR" smtClean="0"/>
              <a:t>31/08/2014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7D33D-2081-48F6-94F0-F714A3DFFF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07817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22B3-2316-4BC9-AA7B-56FCCD25B28B}" type="datetimeFigureOut">
              <a:rPr lang="fr-FR" smtClean="0"/>
              <a:t>31/08/2014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7D33D-2081-48F6-94F0-F714A3DFFF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86199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22B3-2316-4BC9-AA7B-56FCCD25B28B}" type="datetimeFigureOut">
              <a:rPr lang="fr-FR" smtClean="0"/>
              <a:t>31/08/2014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7D33D-2081-48F6-94F0-F714A3DFFF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1050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622B3-2316-4BC9-AA7B-56FCCD25B28B}" type="datetimeFigureOut">
              <a:rPr lang="fr-FR" smtClean="0"/>
              <a:t>31/08/2014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7D33D-2081-48F6-94F0-F714A3DFFF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468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La lumière et les sources lumineuses</a:t>
            </a:r>
            <a:endParaRPr lang="fr-FR" b="1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703" y="3645024"/>
            <a:ext cx="8417196" cy="2448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3175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85592"/>
            <a:ext cx="4746609" cy="6488810"/>
          </a:xfrm>
          <a:prstGeom prst="rect">
            <a:avLst/>
          </a:prstGeom>
        </p:spPr>
      </p:pic>
      <p:sp>
        <p:nvSpPr>
          <p:cNvPr id="3" name="Titre 3"/>
          <p:cNvSpPr txBox="1">
            <a:spLocks/>
          </p:cNvSpPr>
          <p:nvPr/>
        </p:nvSpPr>
        <p:spPr>
          <a:xfrm>
            <a:off x="5447416" y="5877272"/>
            <a:ext cx="266429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1600" i="1" dirty="0" smtClean="0"/>
              <a:t>Saint Joseph</a:t>
            </a:r>
            <a:r>
              <a:rPr lang="fr-FR" sz="1600" dirty="0" smtClean="0"/>
              <a:t/>
            </a:r>
            <a:br>
              <a:rPr lang="fr-FR" sz="1600" dirty="0" smtClean="0"/>
            </a:br>
            <a:r>
              <a:rPr lang="fr-FR" sz="1600" dirty="0" smtClean="0"/>
              <a:t>de Georges de la Tour</a:t>
            </a:r>
            <a:endParaRPr lang="fr-FR" sz="1600" dirty="0"/>
          </a:p>
        </p:txBody>
      </p:sp>
      <p:sp>
        <p:nvSpPr>
          <p:cNvPr id="4" name="ZoneTexte 3"/>
          <p:cNvSpPr txBox="1"/>
          <p:nvPr/>
        </p:nvSpPr>
        <p:spPr>
          <a:xfrm>
            <a:off x="6300192" y="548680"/>
            <a:ext cx="26642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Quelle partie de ce tableau voit-on le mieux ?</a:t>
            </a:r>
            <a:endParaRPr lang="fr-FR" sz="2000" dirty="0"/>
          </a:p>
        </p:txBody>
      </p:sp>
      <p:sp>
        <p:nvSpPr>
          <p:cNvPr id="5" name="ZoneTexte 4"/>
          <p:cNvSpPr txBox="1"/>
          <p:nvPr/>
        </p:nvSpPr>
        <p:spPr>
          <a:xfrm>
            <a:off x="6300192" y="1735560"/>
            <a:ext cx="2664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D’où vient la lumière ?</a:t>
            </a:r>
            <a:endParaRPr lang="fr-FR" sz="2000" dirty="0"/>
          </a:p>
        </p:txBody>
      </p:sp>
      <p:sp>
        <p:nvSpPr>
          <p:cNvPr id="6" name="ZoneTexte 5"/>
          <p:cNvSpPr txBox="1"/>
          <p:nvPr/>
        </p:nvSpPr>
        <p:spPr>
          <a:xfrm>
            <a:off x="6326399" y="2348880"/>
            <a:ext cx="26642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La source lumineuse </a:t>
            </a:r>
          </a:p>
          <a:p>
            <a:r>
              <a:rPr lang="fr-FR" sz="2000" dirty="0" smtClean="0"/>
              <a:t>est-elle </a:t>
            </a:r>
            <a:r>
              <a:rPr lang="fr-FR" sz="2000" b="1" dirty="0" smtClean="0"/>
              <a:t>naturelle</a:t>
            </a:r>
            <a:r>
              <a:rPr lang="fr-FR" sz="2000" dirty="0" smtClean="0"/>
              <a:t> ou </a:t>
            </a:r>
            <a:r>
              <a:rPr lang="fr-FR" sz="2000" b="1" dirty="0" smtClean="0"/>
              <a:t>artificielle</a:t>
            </a:r>
            <a:r>
              <a:rPr lang="fr-FR" sz="2000" dirty="0" smtClean="0"/>
              <a:t> ?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4962101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99525"/>
            <a:ext cx="7488832" cy="6240694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7524328" y="476672"/>
            <a:ext cx="1368152" cy="940966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r"/>
            <a:r>
              <a:rPr lang="fr-FR" sz="1600" i="1" dirty="0" smtClean="0"/>
              <a:t>Philosophe en méditation </a:t>
            </a:r>
            <a:r>
              <a:rPr lang="fr-FR" sz="1600" dirty="0" smtClean="0"/>
              <a:t/>
            </a:r>
            <a:br>
              <a:rPr lang="fr-FR" sz="1600" dirty="0" smtClean="0"/>
            </a:br>
            <a:r>
              <a:rPr lang="fr-FR" sz="1600" dirty="0" smtClean="0"/>
              <a:t>de Rembrandt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35410702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11" r="11226"/>
          <a:stretch/>
        </p:blipFill>
        <p:spPr>
          <a:xfrm>
            <a:off x="323528" y="235875"/>
            <a:ext cx="2611401" cy="3122662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012" y="3383310"/>
            <a:ext cx="5909486" cy="3320380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3148012" y="296730"/>
            <a:ext cx="1712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Un vers luisant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484864" y="6334595"/>
            <a:ext cx="24656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Un skieur à la montagne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4004022" y="1266586"/>
            <a:ext cx="474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Quelle est la source lumineuse sur chacune des deux photographies ?</a:t>
            </a:r>
            <a:endParaRPr lang="fr-FR" sz="2000" dirty="0"/>
          </a:p>
        </p:txBody>
      </p:sp>
      <p:sp>
        <p:nvSpPr>
          <p:cNvPr id="7" name="ZoneTexte 6"/>
          <p:cNvSpPr txBox="1"/>
          <p:nvPr/>
        </p:nvSpPr>
        <p:spPr>
          <a:xfrm>
            <a:off x="323528" y="3933056"/>
            <a:ext cx="26114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Quel est le point commun de ces deux sources lumineuses ?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3189603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408162"/>
            <a:ext cx="4401839" cy="3314126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188640"/>
            <a:ext cx="4536504" cy="3018837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9" y="188640"/>
            <a:ext cx="3744417" cy="300890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788024" y="3429000"/>
            <a:ext cx="40324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 smtClean="0"/>
              <a:t>Quelle est la source lumineuse sur chacune de ces photographies ?</a:t>
            </a:r>
            <a:endParaRPr lang="fr-FR" sz="2000" dirty="0"/>
          </a:p>
        </p:txBody>
      </p:sp>
      <p:sp>
        <p:nvSpPr>
          <p:cNvPr id="6" name="Rectangle 5"/>
          <p:cNvSpPr/>
          <p:nvPr/>
        </p:nvSpPr>
        <p:spPr>
          <a:xfrm>
            <a:off x="4821048" y="4460681"/>
            <a:ext cx="40324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 smtClean="0"/>
              <a:t>Quel le point commun de ces sources lumineuses ?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1278484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774649" y="1124744"/>
            <a:ext cx="7848872" cy="5078313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algn="just"/>
            <a:r>
              <a:rPr lang="fr-FR" sz="3600" dirty="0" smtClean="0"/>
              <a:t>La </a:t>
            </a:r>
            <a:r>
              <a:rPr lang="fr-FR" sz="3600" b="1" dirty="0" smtClean="0">
                <a:solidFill>
                  <a:srgbClr val="FF0000"/>
                </a:solidFill>
              </a:rPr>
              <a:t>lumière</a:t>
            </a:r>
            <a:r>
              <a:rPr lang="fr-FR" sz="3600" dirty="0" smtClean="0"/>
              <a:t> nous permet de voir ce qui nous entoure. </a:t>
            </a:r>
          </a:p>
          <a:p>
            <a:r>
              <a:rPr lang="fr-FR" sz="3600" dirty="0" smtClean="0"/>
              <a:t>Elle éclaire les objets et les rend visibles.</a:t>
            </a:r>
          </a:p>
          <a:p>
            <a:endParaRPr lang="fr-FR" sz="3600" dirty="0" smtClean="0"/>
          </a:p>
          <a:p>
            <a:pPr algn="just"/>
            <a:r>
              <a:rPr lang="fr-FR" sz="3600" dirty="0" smtClean="0"/>
              <a:t>Une </a:t>
            </a:r>
            <a:r>
              <a:rPr lang="fr-FR" sz="3600" b="1" dirty="0" smtClean="0">
                <a:solidFill>
                  <a:srgbClr val="FF0000"/>
                </a:solidFill>
              </a:rPr>
              <a:t>source lumineuse </a:t>
            </a:r>
            <a:r>
              <a:rPr lang="fr-FR" sz="3600" dirty="0" smtClean="0"/>
              <a:t>est un élément qui émet de la lumière.</a:t>
            </a:r>
          </a:p>
          <a:p>
            <a:r>
              <a:rPr lang="fr-FR" sz="3600" dirty="0" smtClean="0"/>
              <a:t>Les </a:t>
            </a:r>
            <a:r>
              <a:rPr lang="fr-FR" sz="3600" i="1" u="sng" dirty="0" smtClean="0"/>
              <a:t>sources lumineuses</a:t>
            </a:r>
            <a:r>
              <a:rPr lang="fr-FR" sz="3600" i="1" dirty="0" smtClean="0"/>
              <a:t> </a:t>
            </a:r>
            <a:r>
              <a:rPr lang="fr-FR" sz="3600" dirty="0" smtClean="0"/>
              <a:t>peuvent être 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3600" b="1" dirty="0" smtClean="0"/>
              <a:t>naturelles</a:t>
            </a:r>
            <a:r>
              <a:rPr lang="fr-FR" sz="3600" dirty="0" smtClean="0"/>
              <a:t>, comme le soleil,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3600" b="1" dirty="0" smtClean="0"/>
              <a:t>artificielles</a:t>
            </a:r>
            <a:r>
              <a:rPr lang="fr-FR" sz="3600" dirty="0" smtClean="0"/>
              <a:t>, comme une ampoule.</a:t>
            </a:r>
            <a:endParaRPr lang="fr-FR" sz="3600" dirty="0"/>
          </a:p>
        </p:txBody>
      </p:sp>
      <p:sp>
        <p:nvSpPr>
          <p:cNvPr id="3" name="ZoneTexte 2"/>
          <p:cNvSpPr txBox="1"/>
          <p:nvPr/>
        </p:nvSpPr>
        <p:spPr>
          <a:xfrm>
            <a:off x="755576" y="326226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>
                <a:solidFill>
                  <a:srgbClr val="0070C0"/>
                </a:solidFill>
              </a:rPr>
              <a:t>A savoir :</a:t>
            </a:r>
            <a:endParaRPr lang="fr-FR" sz="28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5447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136</Words>
  <Application>Microsoft Office PowerPoint</Application>
  <PresentationFormat>Affichage à l'écran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La lumière et les sources lumineuses</vt:lpstr>
      <vt:lpstr>Présentation PowerPoint</vt:lpstr>
      <vt:lpstr>Philosophe en méditation  de Rembrandt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Philosophe en méditation  de Rembrandt</dc:title>
  <dc:creator>Véronique</dc:creator>
  <cp:lastModifiedBy>Véronique</cp:lastModifiedBy>
  <cp:revision>8</cp:revision>
  <dcterms:created xsi:type="dcterms:W3CDTF">2014-07-27T15:09:46Z</dcterms:created>
  <dcterms:modified xsi:type="dcterms:W3CDTF">2014-08-31T17:04:29Z</dcterms:modified>
</cp:coreProperties>
</file>