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2" r:id="rId3"/>
    <p:sldId id="257" r:id="rId4"/>
    <p:sldId id="302" r:id="rId5"/>
    <p:sldId id="271" r:id="rId6"/>
    <p:sldId id="301" r:id="rId7"/>
    <p:sldId id="270" r:id="rId8"/>
    <p:sldId id="275" r:id="rId9"/>
    <p:sldId id="276" r:id="rId10"/>
    <p:sldId id="269" r:id="rId11"/>
    <p:sldId id="274" r:id="rId12"/>
    <p:sldId id="277" r:id="rId13"/>
    <p:sldId id="278" r:id="rId14"/>
    <p:sldId id="279" r:id="rId15"/>
    <p:sldId id="280" r:id="rId16"/>
    <p:sldId id="281" r:id="rId17"/>
    <p:sldId id="273" r:id="rId18"/>
    <p:sldId id="268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303" r:id="rId30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3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1" y="0"/>
            <a:ext cx="7166372" cy="9899122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962335" y="1687586"/>
            <a:ext cx="4939593" cy="6554623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9319" y="2968735"/>
            <a:ext cx="4821334" cy="2615363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3600" spc="-85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9319" y="5693266"/>
            <a:ext cx="4821334" cy="1927062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350" b="0">
                <a:solidFill>
                  <a:srgbClr val="FFFEFF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70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840" y="3394337"/>
            <a:ext cx="2335361" cy="3571785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11765" y="1147928"/>
            <a:ext cx="3071732" cy="759357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14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1" y="1"/>
            <a:ext cx="7066319" cy="9906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3921101" y="2454963"/>
            <a:ext cx="2464914" cy="5012830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85207" y="3394335"/>
            <a:ext cx="2334035" cy="3560485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2444" y="1159611"/>
            <a:ext cx="3088718" cy="759027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88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166" y="3394335"/>
            <a:ext cx="2334036" cy="3560486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1765" y="1160158"/>
            <a:ext cx="3068558" cy="7581343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03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1" y="0"/>
            <a:ext cx="7166372" cy="9899122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802607" y="1673970"/>
            <a:ext cx="3238263" cy="6554623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361" y="2930528"/>
            <a:ext cx="3122214" cy="2502462"/>
          </a:xfrm>
        </p:spPr>
        <p:txBody>
          <a:bodyPr bIns="0" anchor="b">
            <a:normAutofit/>
          </a:bodyPr>
          <a:lstStyle>
            <a:lvl1pPr algn="ctr">
              <a:defRPr sz="27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9361" y="5551489"/>
            <a:ext cx="3122214" cy="2059918"/>
          </a:xfrm>
        </p:spPr>
        <p:txBody>
          <a:bodyPr tIns="0">
            <a:normAutofit/>
          </a:bodyPr>
          <a:lstStyle>
            <a:lvl1pPr marL="0" indent="0" algn="ctr">
              <a:buNone/>
              <a:defRPr sz="1200">
                <a:solidFill>
                  <a:srgbClr val="FFFEFF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581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65" y="3401765"/>
            <a:ext cx="2341622" cy="3553056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17260" y="1161375"/>
            <a:ext cx="3068756" cy="35523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5212" y="5178483"/>
            <a:ext cx="3070803" cy="356871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29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65" y="3402892"/>
            <a:ext cx="2341622" cy="3551929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9960" y="1158733"/>
            <a:ext cx="2853842" cy="9906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cap="all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9977" y="2149332"/>
            <a:ext cx="2853506" cy="256442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1258" y="5179082"/>
            <a:ext cx="2864756" cy="9906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cap="all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1258" y="6168257"/>
            <a:ext cx="2864756" cy="257893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63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166" y="3394335"/>
            <a:ext cx="2334035" cy="3560486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71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93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166" y="3394335"/>
            <a:ext cx="2334035" cy="1770021"/>
          </a:xfrm>
        </p:spPr>
        <p:txBody>
          <a:bodyPr bIns="0" anchor="b">
            <a:noAutofit/>
          </a:bodyPr>
          <a:lstStyle>
            <a:lvl1pPr algn="ctr">
              <a:defRPr sz="21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1765" y="1157564"/>
            <a:ext cx="3071732" cy="758260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4166" y="5164357"/>
            <a:ext cx="2334035" cy="1790464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FEFF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70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1" y="0"/>
            <a:ext cx="7166372" cy="9899122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483347" y="2453146"/>
            <a:ext cx="3268314" cy="5012829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41007" y="0"/>
            <a:ext cx="2616993" cy="9906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689" y="3374804"/>
            <a:ext cx="3148250" cy="1828001"/>
          </a:xfrm>
        </p:spPr>
        <p:txBody>
          <a:bodyPr bIns="0" anchor="b">
            <a:normAutofit/>
          </a:bodyPr>
          <a:lstStyle>
            <a:lvl1pPr>
              <a:defRPr sz="24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735" y="5202805"/>
            <a:ext cx="3149441" cy="1754328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FEFF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3268981" cy="46228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236597" y="462280"/>
            <a:ext cx="514350" cy="462280"/>
          </a:xfrm>
        </p:spPr>
        <p:txBody>
          <a:bodyPr/>
          <a:lstStyle/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08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166" y="3394336"/>
            <a:ext cx="2334035" cy="3560486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1766" y="1147928"/>
            <a:ext cx="3059317" cy="7593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462280"/>
            <a:ext cx="2057400" cy="462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958CE-435A-49E6-B307-1BE62087B774}" type="datetimeFigureOut">
              <a:rPr lang="fr-FR" smtClean="0"/>
              <a:t>24/07/2018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0060" y="8994648"/>
            <a:ext cx="5891022" cy="462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6732" y="462280"/>
            <a:ext cx="514350" cy="462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A5B0-F7A4-4412-9266-75919E0A6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8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514350" rtl="0" eaLnBrk="1" latinLnBrk="0" hangingPunct="1">
        <a:lnSpc>
          <a:spcPct val="85000"/>
        </a:lnSpc>
        <a:spcBef>
          <a:spcPct val="0"/>
        </a:spcBef>
        <a:buNone/>
        <a:defRPr sz="2400" b="0" i="0" kern="1200" cap="none" spc="-85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120000"/>
        </a:lnSpc>
        <a:spcBef>
          <a:spcPts val="563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675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675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675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675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285A9304-78A3-45EB-8C26-4B35BFA57D13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CEB366F-8204-46A4-92ED-9E2B77153A1E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28B1F19-0AAD-4ED0-814A-D89858519F08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83B4B11-5099-4DF6-B602-6EEC6DFED03C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B8C54C1-5270-4D47-AFBD-8861AA9A259E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4BB4347-BD0D-4CED-8093-590C5071C3EB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7E3F025-6F1E-44BA-B1B8-C33D1F8F8B55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77F033B-E691-4CC5-ABC1-5FF06FB40654}"/>
              </a:ext>
            </a:extLst>
          </p:cNvPr>
          <p:cNvSpPr/>
          <p:nvPr/>
        </p:nvSpPr>
        <p:spPr>
          <a:xfrm rot="10800000">
            <a:off x="5036651" y="7628273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B7B8970-DCBC-46CF-AB30-6CB3279C987F}"/>
              </a:ext>
            </a:extLst>
          </p:cNvPr>
          <p:cNvSpPr/>
          <p:nvPr/>
        </p:nvSpPr>
        <p:spPr>
          <a:xfrm rot="10800000">
            <a:off x="5493851" y="8307452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FA4CFBD4-A820-4EA9-BF6C-D5002B837BCC}"/>
              </a:ext>
            </a:extLst>
          </p:cNvPr>
          <p:cNvSpPr/>
          <p:nvPr/>
        </p:nvSpPr>
        <p:spPr>
          <a:xfrm rot="10800000">
            <a:off x="4917382" y="8738140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2802B65-9768-4B66-8924-701B59951145}"/>
              </a:ext>
            </a:extLst>
          </p:cNvPr>
          <p:cNvSpPr/>
          <p:nvPr/>
        </p:nvSpPr>
        <p:spPr>
          <a:xfrm rot="10800000">
            <a:off x="5289271" y="9399096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99B6D34-C082-4C5C-B9C9-7B0D8FE83ADD}"/>
              </a:ext>
            </a:extLst>
          </p:cNvPr>
          <p:cNvSpPr/>
          <p:nvPr/>
        </p:nvSpPr>
        <p:spPr>
          <a:xfrm rot="10800000">
            <a:off x="5931172" y="6317956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EC1BACB4-B683-4F31-9153-98F87EB492B5}"/>
              </a:ext>
            </a:extLst>
          </p:cNvPr>
          <p:cNvSpPr/>
          <p:nvPr/>
        </p:nvSpPr>
        <p:spPr>
          <a:xfrm rot="10800000">
            <a:off x="4811363" y="6250038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0903016-75CA-428D-8800-17DBC78BF160}"/>
              </a:ext>
            </a:extLst>
          </p:cNvPr>
          <p:cNvSpPr/>
          <p:nvPr/>
        </p:nvSpPr>
        <p:spPr>
          <a:xfrm rot="10800000">
            <a:off x="5812728" y="6894425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39D56F1-AF96-439D-B736-6C3C9E517AAB}"/>
              </a:ext>
            </a:extLst>
          </p:cNvPr>
          <p:cNvSpPr txBox="1"/>
          <p:nvPr/>
        </p:nvSpPr>
        <p:spPr>
          <a:xfrm>
            <a:off x="1364974" y="1896711"/>
            <a:ext cx="5387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KG Wake Me Up" panose="02000000000000000000" pitchFamily="2" charset="0"/>
                <a:ea typeface="pastel" pitchFamily="2" charset="0"/>
              </a:rPr>
              <a:t>Année 2018-2019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CF14AD6-435E-4389-804E-960DC0C25E2D}"/>
              </a:ext>
            </a:extLst>
          </p:cNvPr>
          <p:cNvSpPr txBox="1"/>
          <p:nvPr/>
        </p:nvSpPr>
        <p:spPr>
          <a:xfrm>
            <a:off x="952084" y="3057859"/>
            <a:ext cx="4727297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400" b="1" dirty="0">
                <a:latin typeface="pastel" pitchFamily="2" charset="0"/>
                <a:ea typeface="pastel" pitchFamily="2" charset="0"/>
              </a:rPr>
              <a:t>Mon classeur de coordonnateur ULIS-école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E4EB8E-C83D-4988-86CA-32C466DBBA82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6661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 51">
            <a:extLst>
              <a:ext uri="{FF2B5EF4-FFF2-40B4-BE49-F238E27FC236}">
                <a16:creationId xmlns:a16="http://schemas.microsoft.com/office/drawing/2014/main" id="{1132FAB2-743C-4C0E-9E79-0C203D6BD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1" y="1557757"/>
            <a:ext cx="2051327" cy="2025924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071522" y="58291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6076413" y="156685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273041" y="682757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45192" y="467136"/>
            <a:ext cx="2988209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Anniversaires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243EFF57-704C-4361-BC91-22666CB000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56" y="3541451"/>
            <a:ext cx="2051327" cy="202592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8ADA729-89BE-4A1D-9BB9-DB671F49C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515" y="5633845"/>
            <a:ext cx="2051327" cy="2025924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A0474DCB-5672-4CCA-97EE-B4818B1E0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43" y="5593663"/>
            <a:ext cx="2051327" cy="2025924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8011E14-1279-4559-B54C-F2BCB73EF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915" y="7752528"/>
            <a:ext cx="2051327" cy="202592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643FD042-CA88-483E-A84C-E2F580EAB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192" y="7752528"/>
            <a:ext cx="2051327" cy="202592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31EB103F-7BA5-456E-A2B9-B9B431A95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49" y="7752528"/>
            <a:ext cx="2051327" cy="2025924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73B7BDFE-6998-42C3-A795-24D90440E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192" y="5726604"/>
            <a:ext cx="2051327" cy="202592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B025FFD5-D67B-45E1-9C55-493DAA04F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972" y="3521776"/>
            <a:ext cx="2051327" cy="2025924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6272458-2B88-42F5-A871-EE138BF1EB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192" y="3516954"/>
            <a:ext cx="2051327" cy="2025924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5A276C3-0F2E-4BB7-80E8-15B7CAC50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412" y="1540560"/>
            <a:ext cx="2051327" cy="2025924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240950" y="444920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E7ED7D-1E10-42F6-A7B6-EB2A005DB89C}"/>
              </a:ext>
            </a:extLst>
          </p:cNvPr>
          <p:cNvSpPr/>
          <p:nvPr/>
        </p:nvSpPr>
        <p:spPr>
          <a:xfrm>
            <a:off x="2902560" y="2178992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Octobre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32AFB05-C8F0-4988-9018-5F153FA333DF}"/>
              </a:ext>
            </a:extLst>
          </p:cNvPr>
          <p:cNvSpPr/>
          <p:nvPr/>
        </p:nvSpPr>
        <p:spPr>
          <a:xfrm>
            <a:off x="3030017" y="2609670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64743F1-EF69-4355-88FE-7A496895A914}"/>
              </a:ext>
            </a:extLst>
          </p:cNvPr>
          <p:cNvSpPr/>
          <p:nvPr/>
        </p:nvSpPr>
        <p:spPr>
          <a:xfrm>
            <a:off x="706358" y="4112195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Décembre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14CE293-935F-4C0F-932A-36416F6E4C6E}"/>
              </a:ext>
            </a:extLst>
          </p:cNvPr>
          <p:cNvSpPr/>
          <p:nvPr/>
        </p:nvSpPr>
        <p:spPr>
          <a:xfrm>
            <a:off x="833815" y="4542873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8296332-1E2C-4526-9D7E-8F0EE4C57199}"/>
              </a:ext>
            </a:extLst>
          </p:cNvPr>
          <p:cNvSpPr/>
          <p:nvPr/>
        </p:nvSpPr>
        <p:spPr>
          <a:xfrm>
            <a:off x="2948746" y="4137855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Janvier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95D3642-CE5C-48E6-97CC-A9A173D043BD}"/>
              </a:ext>
            </a:extLst>
          </p:cNvPr>
          <p:cNvSpPr/>
          <p:nvPr/>
        </p:nvSpPr>
        <p:spPr>
          <a:xfrm>
            <a:off x="3076203" y="4568533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BEE9FE-7B10-45B0-AB27-C176BDB10029}"/>
              </a:ext>
            </a:extLst>
          </p:cNvPr>
          <p:cNvSpPr/>
          <p:nvPr/>
        </p:nvSpPr>
        <p:spPr>
          <a:xfrm>
            <a:off x="5203188" y="4137855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Février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73C316-219F-47B1-A821-9056C1DF8D1B}"/>
              </a:ext>
            </a:extLst>
          </p:cNvPr>
          <p:cNvSpPr/>
          <p:nvPr/>
        </p:nvSpPr>
        <p:spPr>
          <a:xfrm>
            <a:off x="5330645" y="4568533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54FB013-ACA4-4AE1-935E-1EE187C9F5E4}"/>
              </a:ext>
            </a:extLst>
          </p:cNvPr>
          <p:cNvSpPr/>
          <p:nvPr/>
        </p:nvSpPr>
        <p:spPr>
          <a:xfrm>
            <a:off x="660788" y="6164407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Mars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E3B111-51A2-408E-81AA-68A031C9E5CF}"/>
              </a:ext>
            </a:extLst>
          </p:cNvPr>
          <p:cNvSpPr/>
          <p:nvPr/>
        </p:nvSpPr>
        <p:spPr>
          <a:xfrm>
            <a:off x="788245" y="6595085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D8144B7-B324-4BA7-932B-C0D71D26D791}"/>
              </a:ext>
            </a:extLst>
          </p:cNvPr>
          <p:cNvSpPr/>
          <p:nvPr/>
        </p:nvSpPr>
        <p:spPr>
          <a:xfrm>
            <a:off x="2979379" y="6222604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Avril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D6E4FBA-6FE0-47E8-950C-12F1C6D9695F}"/>
              </a:ext>
            </a:extLst>
          </p:cNvPr>
          <p:cNvSpPr/>
          <p:nvPr/>
        </p:nvSpPr>
        <p:spPr>
          <a:xfrm>
            <a:off x="3106836" y="6653282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3E37ECF-4033-4F93-B3B1-A13E522CF64E}"/>
              </a:ext>
            </a:extLst>
          </p:cNvPr>
          <p:cNvSpPr/>
          <p:nvPr/>
        </p:nvSpPr>
        <p:spPr>
          <a:xfrm>
            <a:off x="5248758" y="6262490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Mai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0E5227F-3313-49CB-A813-CE8CC07EF0DF}"/>
              </a:ext>
            </a:extLst>
          </p:cNvPr>
          <p:cNvSpPr/>
          <p:nvPr/>
        </p:nvSpPr>
        <p:spPr>
          <a:xfrm>
            <a:off x="5376215" y="6693168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991FE73-36DC-493A-AFCF-E453625CCEEF}"/>
              </a:ext>
            </a:extLst>
          </p:cNvPr>
          <p:cNvSpPr/>
          <p:nvPr/>
        </p:nvSpPr>
        <p:spPr>
          <a:xfrm>
            <a:off x="706358" y="8314166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Juin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6FF4D8F-DDED-4DFC-B120-1BFA362CDCC5}"/>
              </a:ext>
            </a:extLst>
          </p:cNvPr>
          <p:cNvSpPr/>
          <p:nvPr/>
        </p:nvSpPr>
        <p:spPr>
          <a:xfrm>
            <a:off x="833815" y="8744844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E2A89F9-7907-4CE4-B906-1AE2BF2387E0}"/>
              </a:ext>
            </a:extLst>
          </p:cNvPr>
          <p:cNvSpPr/>
          <p:nvPr/>
        </p:nvSpPr>
        <p:spPr>
          <a:xfrm>
            <a:off x="3101340" y="8339495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Juillet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3658BE0-6A10-4786-8B41-7677C2CEAB50}"/>
              </a:ext>
            </a:extLst>
          </p:cNvPr>
          <p:cNvSpPr/>
          <p:nvPr/>
        </p:nvSpPr>
        <p:spPr>
          <a:xfrm>
            <a:off x="3228797" y="8770173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CBA41FC-88A3-4039-8A65-1EF0D6568D3C}"/>
              </a:ext>
            </a:extLst>
          </p:cNvPr>
          <p:cNvSpPr/>
          <p:nvPr/>
        </p:nvSpPr>
        <p:spPr>
          <a:xfrm>
            <a:off x="5248758" y="8339495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Août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0F95FE-A5D2-4103-8EAF-B613198CE3F7}"/>
              </a:ext>
            </a:extLst>
          </p:cNvPr>
          <p:cNvSpPr/>
          <p:nvPr/>
        </p:nvSpPr>
        <p:spPr>
          <a:xfrm>
            <a:off x="5376215" y="8770173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FF5E2844-D919-4760-8E51-B96FF9840F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519" y="1573688"/>
            <a:ext cx="2051327" cy="2025924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199AD898-5477-4220-8C2C-3853871D744D}"/>
              </a:ext>
            </a:extLst>
          </p:cNvPr>
          <p:cNvSpPr/>
          <p:nvPr/>
        </p:nvSpPr>
        <p:spPr>
          <a:xfrm>
            <a:off x="5180483" y="2190663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Novembre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51C6199-4B63-4658-9F10-68F986B97AF8}"/>
              </a:ext>
            </a:extLst>
          </p:cNvPr>
          <p:cNvSpPr/>
          <p:nvPr/>
        </p:nvSpPr>
        <p:spPr>
          <a:xfrm>
            <a:off x="5307940" y="2621341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5307940" y="55775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59CE7C4-7B8B-47EF-9742-871805F18A30}"/>
              </a:ext>
            </a:extLst>
          </p:cNvPr>
          <p:cNvSpPr/>
          <p:nvPr/>
        </p:nvSpPr>
        <p:spPr>
          <a:xfrm>
            <a:off x="619951" y="2119300"/>
            <a:ext cx="1050978" cy="337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pastel" pitchFamily="2" charset="0"/>
                <a:ea typeface="pastel" pitchFamily="2" charset="0"/>
              </a:rPr>
              <a:t>Septembre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648763F-20D4-467F-AA30-802E7B4C6F3F}"/>
              </a:ext>
            </a:extLst>
          </p:cNvPr>
          <p:cNvSpPr/>
          <p:nvPr/>
        </p:nvSpPr>
        <p:spPr>
          <a:xfrm>
            <a:off x="747408" y="2549978"/>
            <a:ext cx="820997" cy="8756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dirty="0">
              <a:latin typeface="pastel" pitchFamily="2" charset="0"/>
              <a:ea typeface="pastel" pitchFamily="2" charset="0"/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C6E9DB32-AAA8-4C10-A457-2C58CDA71C73}"/>
              </a:ext>
            </a:extLst>
          </p:cNvPr>
          <p:cNvSpPr txBox="1"/>
          <p:nvPr/>
        </p:nvSpPr>
        <p:spPr>
          <a:xfrm>
            <a:off x="46618" y="9597041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1697885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242094" y="133649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787384" y="329589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2122825" y="111307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1582804" y="1446968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125604" y="573976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3532129" y="430573"/>
            <a:ext cx="2935772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Les E.S.S.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4FE879A7-C79C-4F3C-B8FA-15D6645CF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074563"/>
              </p:ext>
            </p:extLst>
          </p:nvPr>
        </p:nvGraphicFramePr>
        <p:xfrm>
          <a:off x="1125604" y="3126644"/>
          <a:ext cx="4572000" cy="482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51981636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7515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Nom de l’élève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6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05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266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217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68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67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2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28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51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41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188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141960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BC7FA532-BC76-475A-B979-F021A57D8D28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3628212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242094" y="133649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787384" y="329589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2122825" y="111307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1582804" y="1446968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125604" y="573976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3532129" y="430573"/>
            <a:ext cx="2935772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Les E.S.S.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4FE879A7-C79C-4F3C-B8FA-15D6645CFBAA}"/>
              </a:ext>
            </a:extLst>
          </p:cNvPr>
          <p:cNvGraphicFramePr>
            <a:graphicFrameLocks noGrp="1"/>
          </p:cNvGraphicFramePr>
          <p:nvPr/>
        </p:nvGraphicFramePr>
        <p:xfrm>
          <a:off x="1125604" y="2358017"/>
          <a:ext cx="457200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51981636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7515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Nom de l’élève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6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05032"/>
                  </a:ext>
                </a:extLst>
              </a:tr>
            </a:tbl>
          </a:graphicData>
        </a:graphic>
      </p:graphicFrame>
      <p:pic>
        <p:nvPicPr>
          <p:cNvPr id="18" name="Image 17">
            <a:extLst>
              <a:ext uri="{FF2B5EF4-FFF2-40B4-BE49-F238E27FC236}">
                <a16:creationId xmlns:a16="http://schemas.microsoft.com/office/drawing/2014/main" id="{4AA88C8F-96C6-4E7A-B3D2-A2F65EC63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11" y="3601586"/>
            <a:ext cx="5127577" cy="570497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7233F2D-1394-41AD-BC5B-AE9D7DC3EE6C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678179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242094" y="133649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787384" y="329589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2122825" y="111307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1582804" y="1446968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125604" y="573976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3532129" y="430572"/>
            <a:ext cx="2935772" cy="12589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Rencontres parents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4FE879A7-C79C-4F3C-B8FA-15D6645CF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07214"/>
              </p:ext>
            </p:extLst>
          </p:nvPr>
        </p:nvGraphicFramePr>
        <p:xfrm>
          <a:off x="1125604" y="1987743"/>
          <a:ext cx="457200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51981636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7515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6773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Nom de l’élève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6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05032"/>
                  </a:ext>
                </a:extLst>
              </a:tr>
            </a:tbl>
          </a:graphicData>
        </a:graphic>
      </p:graphicFrame>
      <p:pic>
        <p:nvPicPr>
          <p:cNvPr id="18" name="Image 17">
            <a:extLst>
              <a:ext uri="{FF2B5EF4-FFF2-40B4-BE49-F238E27FC236}">
                <a16:creationId xmlns:a16="http://schemas.microsoft.com/office/drawing/2014/main" id="{4AA88C8F-96C6-4E7A-B3D2-A2F65EC632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700"/>
          <a:stretch/>
        </p:blipFill>
        <p:spPr>
          <a:xfrm>
            <a:off x="847815" y="2847449"/>
            <a:ext cx="5127577" cy="2869597"/>
          </a:xfrm>
          <a:prstGeom prst="rect">
            <a:avLst/>
          </a:prstGeom>
        </p:spPr>
      </p:pic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CFC7C86A-0BC6-417C-9BCC-BCE300A0D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387878"/>
              </p:ext>
            </p:extLst>
          </p:nvPr>
        </p:nvGraphicFramePr>
        <p:xfrm>
          <a:off x="1187715" y="5982956"/>
          <a:ext cx="457200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51981636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7515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6773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Nom de l’élève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6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05032"/>
                  </a:ext>
                </a:extLst>
              </a:tr>
            </a:tbl>
          </a:graphicData>
        </a:graphic>
      </p:graphicFrame>
      <p:pic>
        <p:nvPicPr>
          <p:cNvPr id="13" name="Image 12">
            <a:extLst>
              <a:ext uri="{FF2B5EF4-FFF2-40B4-BE49-F238E27FC236}">
                <a16:creationId xmlns:a16="http://schemas.microsoft.com/office/drawing/2014/main" id="{AF5F1DC6-5708-406C-8E19-02997154D6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700"/>
          <a:stretch/>
        </p:blipFill>
        <p:spPr>
          <a:xfrm>
            <a:off x="985736" y="6791766"/>
            <a:ext cx="5127577" cy="286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389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242094" y="133649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787384" y="329589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2122825" y="111307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1582804" y="1446968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125604" y="573976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3532129" y="430573"/>
            <a:ext cx="2935772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Les réunions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4FE879A7-C79C-4F3C-B8FA-15D6645CF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179272"/>
              </p:ext>
            </p:extLst>
          </p:nvPr>
        </p:nvGraphicFramePr>
        <p:xfrm>
          <a:off x="645000" y="3225751"/>
          <a:ext cx="5568000" cy="482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1981636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7515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489039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Durée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6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05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266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217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68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67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2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28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51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41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188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141960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9A087D8B-229A-4D5D-BC8C-E17FB738C400}"/>
              </a:ext>
            </a:extLst>
          </p:cNvPr>
          <p:cNvSpPr txBox="1"/>
          <p:nvPr/>
        </p:nvSpPr>
        <p:spPr>
          <a:xfrm>
            <a:off x="1787384" y="2134480"/>
            <a:ext cx="3454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pastel" pitchFamily="2" charset="0"/>
                <a:ea typeface="pastel" pitchFamily="2" charset="0"/>
              </a:rPr>
              <a:t>Récapitulatif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B8A2AD8-0C73-40E6-B4E7-3EA6307D08B5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2925308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242094" y="133649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787384" y="329589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2122825" y="111307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1582804" y="1446968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125604" y="573976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3532129" y="430572"/>
            <a:ext cx="2935772" cy="12589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Réunion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4FE879A7-C79C-4F3C-B8FA-15D6645CF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536621"/>
              </p:ext>
            </p:extLst>
          </p:nvPr>
        </p:nvGraphicFramePr>
        <p:xfrm>
          <a:off x="644999" y="2199264"/>
          <a:ext cx="556800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1981636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7515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6773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Durée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6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05032"/>
                  </a:ext>
                </a:extLst>
              </a:tr>
            </a:tbl>
          </a:graphicData>
        </a:graphic>
      </p:graphicFrame>
      <p:pic>
        <p:nvPicPr>
          <p:cNvPr id="18" name="Image 17">
            <a:extLst>
              <a:ext uri="{FF2B5EF4-FFF2-40B4-BE49-F238E27FC236}">
                <a16:creationId xmlns:a16="http://schemas.microsoft.com/office/drawing/2014/main" id="{4AA88C8F-96C6-4E7A-B3D2-A2F65EC63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11" y="3425186"/>
            <a:ext cx="5127577" cy="570497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1E3F9896-07F0-4030-9A19-3B003EF47A00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3099440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242094" y="133649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787384" y="329589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2122825" y="111307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1582804" y="1446968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125604" y="573976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3532129" y="430572"/>
            <a:ext cx="2935772" cy="12589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Réunion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4FE879A7-C79C-4F3C-B8FA-15D6645CF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164871"/>
              </p:ext>
            </p:extLst>
          </p:nvPr>
        </p:nvGraphicFramePr>
        <p:xfrm>
          <a:off x="644998" y="1935611"/>
          <a:ext cx="556800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1981636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7515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6773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Durée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6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05032"/>
                  </a:ext>
                </a:extLst>
              </a:tr>
            </a:tbl>
          </a:graphicData>
        </a:graphic>
      </p:graphicFrame>
      <p:pic>
        <p:nvPicPr>
          <p:cNvPr id="18" name="Image 17">
            <a:extLst>
              <a:ext uri="{FF2B5EF4-FFF2-40B4-BE49-F238E27FC236}">
                <a16:creationId xmlns:a16="http://schemas.microsoft.com/office/drawing/2014/main" id="{4AA88C8F-96C6-4E7A-B3D2-A2F65EC632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054"/>
          <a:stretch/>
        </p:blipFill>
        <p:spPr>
          <a:xfrm>
            <a:off x="865209" y="2731239"/>
            <a:ext cx="5127577" cy="3134640"/>
          </a:xfrm>
          <a:prstGeom prst="rect">
            <a:avLst/>
          </a:prstGeom>
        </p:spPr>
      </p:pic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4C4C6D1D-06E9-4B4C-A506-426C62807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11732"/>
              </p:ext>
            </p:extLst>
          </p:nvPr>
        </p:nvGraphicFramePr>
        <p:xfrm>
          <a:off x="644998" y="5919827"/>
          <a:ext cx="556800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1981636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7515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6773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Durée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6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05032"/>
                  </a:ext>
                </a:extLst>
              </a:tr>
            </a:tbl>
          </a:graphicData>
        </a:graphic>
      </p:graphicFrame>
      <p:pic>
        <p:nvPicPr>
          <p:cNvPr id="13" name="Image 12">
            <a:extLst>
              <a:ext uri="{FF2B5EF4-FFF2-40B4-BE49-F238E27FC236}">
                <a16:creationId xmlns:a16="http://schemas.microsoft.com/office/drawing/2014/main" id="{34E7803C-D66A-4A1F-B22F-A371438B88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054"/>
          <a:stretch/>
        </p:blipFill>
        <p:spPr>
          <a:xfrm>
            <a:off x="865208" y="6716380"/>
            <a:ext cx="5127577" cy="31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26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285A9304-78A3-45EB-8C26-4B35BFA57D13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CEB366F-8204-46A4-92ED-9E2B77153A1E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28B1F19-0AAD-4ED0-814A-D89858519F08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83B4B11-5099-4DF6-B602-6EEC6DFED03C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B8C54C1-5270-4D47-AFBD-8861AA9A259E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4BB4347-BD0D-4CED-8093-590C5071C3EB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7E3F025-6F1E-44BA-B1B8-C33D1F8F8B55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77F033B-E691-4CC5-ABC1-5FF06FB40654}"/>
              </a:ext>
            </a:extLst>
          </p:cNvPr>
          <p:cNvSpPr/>
          <p:nvPr/>
        </p:nvSpPr>
        <p:spPr>
          <a:xfrm rot="10800000">
            <a:off x="5036651" y="7628273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B7B8970-DCBC-46CF-AB30-6CB3279C987F}"/>
              </a:ext>
            </a:extLst>
          </p:cNvPr>
          <p:cNvSpPr/>
          <p:nvPr/>
        </p:nvSpPr>
        <p:spPr>
          <a:xfrm rot="10800000">
            <a:off x="5493851" y="8307452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FA4CFBD4-A820-4EA9-BF6C-D5002B837BCC}"/>
              </a:ext>
            </a:extLst>
          </p:cNvPr>
          <p:cNvSpPr/>
          <p:nvPr/>
        </p:nvSpPr>
        <p:spPr>
          <a:xfrm rot="10800000">
            <a:off x="4917382" y="8738140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2802B65-9768-4B66-8924-701B59951145}"/>
              </a:ext>
            </a:extLst>
          </p:cNvPr>
          <p:cNvSpPr/>
          <p:nvPr/>
        </p:nvSpPr>
        <p:spPr>
          <a:xfrm rot="10800000">
            <a:off x="5289271" y="9399096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99B6D34-C082-4C5C-B9C9-7B0D8FE83ADD}"/>
              </a:ext>
            </a:extLst>
          </p:cNvPr>
          <p:cNvSpPr/>
          <p:nvPr/>
        </p:nvSpPr>
        <p:spPr>
          <a:xfrm rot="10800000">
            <a:off x="5931172" y="6317956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EC1BACB4-B683-4F31-9153-98F87EB492B5}"/>
              </a:ext>
            </a:extLst>
          </p:cNvPr>
          <p:cNvSpPr/>
          <p:nvPr/>
        </p:nvSpPr>
        <p:spPr>
          <a:xfrm rot="10800000">
            <a:off x="4811363" y="6250038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0903016-75CA-428D-8800-17DBC78BF160}"/>
              </a:ext>
            </a:extLst>
          </p:cNvPr>
          <p:cNvSpPr/>
          <p:nvPr/>
        </p:nvSpPr>
        <p:spPr>
          <a:xfrm rot="10800000">
            <a:off x="5812728" y="6894425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39D56F1-AF96-439D-B736-6C3C9E517AAB}"/>
              </a:ext>
            </a:extLst>
          </p:cNvPr>
          <p:cNvSpPr txBox="1"/>
          <p:nvPr/>
        </p:nvSpPr>
        <p:spPr>
          <a:xfrm>
            <a:off x="1364974" y="1896711"/>
            <a:ext cx="5387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KG Wake Me Up" panose="02000000000000000000" pitchFamily="2" charset="0"/>
                <a:ea typeface="pastel" pitchFamily="2" charset="0"/>
              </a:rPr>
              <a:t>Année 2018-2019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CF14AD6-435E-4389-804E-960DC0C25E2D}"/>
              </a:ext>
            </a:extLst>
          </p:cNvPr>
          <p:cNvSpPr txBox="1"/>
          <p:nvPr/>
        </p:nvSpPr>
        <p:spPr>
          <a:xfrm>
            <a:off x="735495" y="3883889"/>
            <a:ext cx="5387009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5400" b="1" dirty="0">
                <a:latin typeface="pastel" pitchFamily="2" charset="0"/>
                <a:ea typeface="pastel" pitchFamily="2" charset="0"/>
              </a:rPr>
              <a:t>Calendrier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8A12CF7-3E5A-4FC5-95D5-0685D28E4A59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2077685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Septembre 2018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BCCAE6CE-71B3-40FD-A16E-C6B87FDB3B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8820" y="2771359"/>
            <a:ext cx="5731977" cy="5824602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13" name="Image 12" descr="Une image contenant objet&#10;&#10;Description générée avec un niveau de confiance élevé">
            <a:extLst>
              <a:ext uri="{FF2B5EF4-FFF2-40B4-BE49-F238E27FC236}">
                <a16:creationId xmlns:a16="http://schemas.microsoft.com/office/drawing/2014/main" id="{55050CF4-6E01-4A42-AE1E-7668BF9AB0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607" y="3185487"/>
            <a:ext cx="414712" cy="660603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127CA943-2AC6-49D3-848C-8F590B406BE1}"/>
              </a:ext>
            </a:extLst>
          </p:cNvPr>
          <p:cNvSpPr txBox="1"/>
          <p:nvPr/>
        </p:nvSpPr>
        <p:spPr>
          <a:xfrm>
            <a:off x="4263884" y="3808637"/>
            <a:ext cx="1126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Pré-rentrée</a:t>
            </a:r>
          </a:p>
        </p:txBody>
      </p:sp>
      <p:pic>
        <p:nvPicPr>
          <p:cNvPr id="17" name="Image 16" descr="Une image contenant objet&#10;&#10;Description générée avec un niveau de confiance élevé">
            <a:extLst>
              <a:ext uri="{FF2B5EF4-FFF2-40B4-BE49-F238E27FC236}">
                <a16:creationId xmlns:a16="http://schemas.microsoft.com/office/drawing/2014/main" id="{3FEF9E7D-AE37-4898-A882-1FADEC15F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553" y="4358823"/>
            <a:ext cx="414712" cy="660603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570755C7-A4E2-4758-A5D7-56250F3A4297}"/>
              </a:ext>
            </a:extLst>
          </p:cNvPr>
          <p:cNvSpPr txBox="1"/>
          <p:nvPr/>
        </p:nvSpPr>
        <p:spPr>
          <a:xfrm>
            <a:off x="1008820" y="5019426"/>
            <a:ext cx="1126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Rentrée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D46AE85-ED96-4B8E-BC81-0A1F3859219F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784551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Octobre 2018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8C820E6-3C89-4E52-8158-BB26CB7DE9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21" y="2812765"/>
            <a:ext cx="5704762" cy="5771429"/>
          </a:xfrm>
          <a:prstGeom prst="rect">
            <a:avLst/>
          </a:prstGeom>
        </p:spPr>
      </p:pic>
      <p:sp>
        <p:nvSpPr>
          <p:cNvPr id="3" name="Croix 2">
            <a:extLst>
              <a:ext uri="{FF2B5EF4-FFF2-40B4-BE49-F238E27FC236}">
                <a16:creationId xmlns:a16="http://schemas.microsoft.com/office/drawing/2014/main" id="{2EDC8494-BF1E-426B-90BF-3EE5B64F5F23}"/>
              </a:ext>
            </a:extLst>
          </p:cNvPr>
          <p:cNvSpPr/>
          <p:nvPr/>
        </p:nvSpPr>
        <p:spPr>
          <a:xfrm rot="18813565">
            <a:off x="5957748" y="5521944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Croix 13">
            <a:extLst>
              <a:ext uri="{FF2B5EF4-FFF2-40B4-BE49-F238E27FC236}">
                <a16:creationId xmlns:a16="http://schemas.microsoft.com/office/drawing/2014/main" id="{F7759741-A579-4688-9751-B6CA7D2AA282}"/>
              </a:ext>
            </a:extLst>
          </p:cNvPr>
          <p:cNvSpPr/>
          <p:nvPr/>
        </p:nvSpPr>
        <p:spPr>
          <a:xfrm rot="18813565">
            <a:off x="1072013" y="6594236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AE20F703-0C9A-4E8F-BAAB-977FFE9EAAEF}"/>
              </a:ext>
            </a:extLst>
          </p:cNvPr>
          <p:cNvSpPr/>
          <p:nvPr/>
        </p:nvSpPr>
        <p:spPr>
          <a:xfrm rot="18813565">
            <a:off x="1881224" y="6627454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Croix 15">
            <a:extLst>
              <a:ext uri="{FF2B5EF4-FFF2-40B4-BE49-F238E27FC236}">
                <a16:creationId xmlns:a16="http://schemas.microsoft.com/office/drawing/2014/main" id="{7C38D517-B806-4CC6-935F-9E64716A3FE0}"/>
              </a:ext>
            </a:extLst>
          </p:cNvPr>
          <p:cNvSpPr/>
          <p:nvPr/>
        </p:nvSpPr>
        <p:spPr>
          <a:xfrm rot="18813565">
            <a:off x="2676895" y="6624871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Croix 16">
            <a:extLst>
              <a:ext uri="{FF2B5EF4-FFF2-40B4-BE49-F238E27FC236}">
                <a16:creationId xmlns:a16="http://schemas.microsoft.com/office/drawing/2014/main" id="{D1709581-1516-4BB5-9E75-6C786A64DD1C}"/>
              </a:ext>
            </a:extLst>
          </p:cNvPr>
          <p:cNvSpPr/>
          <p:nvPr/>
        </p:nvSpPr>
        <p:spPr>
          <a:xfrm rot="18813565">
            <a:off x="3501217" y="6621261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Croix 17">
            <a:extLst>
              <a:ext uri="{FF2B5EF4-FFF2-40B4-BE49-F238E27FC236}">
                <a16:creationId xmlns:a16="http://schemas.microsoft.com/office/drawing/2014/main" id="{36B62008-01C6-4B7A-966E-EC74EB0BA81A}"/>
              </a:ext>
            </a:extLst>
          </p:cNvPr>
          <p:cNvSpPr/>
          <p:nvPr/>
        </p:nvSpPr>
        <p:spPr>
          <a:xfrm rot="18813565">
            <a:off x="4304642" y="6624871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Croix 18">
            <a:extLst>
              <a:ext uri="{FF2B5EF4-FFF2-40B4-BE49-F238E27FC236}">
                <a16:creationId xmlns:a16="http://schemas.microsoft.com/office/drawing/2014/main" id="{795ACFD3-028A-4E60-912B-698A343EB3E2}"/>
              </a:ext>
            </a:extLst>
          </p:cNvPr>
          <p:cNvSpPr/>
          <p:nvPr/>
        </p:nvSpPr>
        <p:spPr>
          <a:xfrm rot="18813565">
            <a:off x="5121209" y="6609555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Croix 19">
            <a:extLst>
              <a:ext uri="{FF2B5EF4-FFF2-40B4-BE49-F238E27FC236}">
                <a16:creationId xmlns:a16="http://schemas.microsoft.com/office/drawing/2014/main" id="{4B148EA6-8DBB-4421-BA5B-2B16568105B9}"/>
              </a:ext>
            </a:extLst>
          </p:cNvPr>
          <p:cNvSpPr/>
          <p:nvPr/>
        </p:nvSpPr>
        <p:spPr>
          <a:xfrm rot="18813565">
            <a:off x="5935507" y="6626852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Croix 20">
            <a:extLst>
              <a:ext uri="{FF2B5EF4-FFF2-40B4-BE49-F238E27FC236}">
                <a16:creationId xmlns:a16="http://schemas.microsoft.com/office/drawing/2014/main" id="{DC161E18-4EF0-44C6-9BE0-E35396E167A2}"/>
              </a:ext>
            </a:extLst>
          </p:cNvPr>
          <p:cNvSpPr/>
          <p:nvPr/>
        </p:nvSpPr>
        <p:spPr>
          <a:xfrm rot="18813565">
            <a:off x="1077798" y="7644525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Croix 21">
            <a:extLst>
              <a:ext uri="{FF2B5EF4-FFF2-40B4-BE49-F238E27FC236}">
                <a16:creationId xmlns:a16="http://schemas.microsoft.com/office/drawing/2014/main" id="{44613037-49E8-4B28-865E-27781BF9BF93}"/>
              </a:ext>
            </a:extLst>
          </p:cNvPr>
          <p:cNvSpPr/>
          <p:nvPr/>
        </p:nvSpPr>
        <p:spPr>
          <a:xfrm rot="18813565">
            <a:off x="1881225" y="7679547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Croix 22">
            <a:extLst>
              <a:ext uri="{FF2B5EF4-FFF2-40B4-BE49-F238E27FC236}">
                <a16:creationId xmlns:a16="http://schemas.microsoft.com/office/drawing/2014/main" id="{F99B43AB-A573-43F6-B6B5-5ACA4716EA51}"/>
              </a:ext>
            </a:extLst>
          </p:cNvPr>
          <p:cNvSpPr/>
          <p:nvPr/>
        </p:nvSpPr>
        <p:spPr>
          <a:xfrm rot="18813565">
            <a:off x="2698127" y="769964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1888A01-9917-4125-8099-DFC795DD6506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347221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285A9304-78A3-45EB-8C26-4B35BFA57D13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CEB366F-8204-46A4-92ED-9E2B77153A1E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28B1F19-0AAD-4ED0-814A-D89858519F08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83B4B11-5099-4DF6-B602-6EEC6DFED03C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B8C54C1-5270-4D47-AFBD-8861AA9A259E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4BB4347-BD0D-4CED-8093-590C5071C3EB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7E3F025-6F1E-44BA-B1B8-C33D1F8F8B55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77F033B-E691-4CC5-ABC1-5FF06FB40654}"/>
              </a:ext>
            </a:extLst>
          </p:cNvPr>
          <p:cNvSpPr/>
          <p:nvPr/>
        </p:nvSpPr>
        <p:spPr>
          <a:xfrm rot="10800000">
            <a:off x="5036651" y="7628273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B7B8970-DCBC-46CF-AB30-6CB3279C987F}"/>
              </a:ext>
            </a:extLst>
          </p:cNvPr>
          <p:cNvSpPr/>
          <p:nvPr/>
        </p:nvSpPr>
        <p:spPr>
          <a:xfrm rot="10800000">
            <a:off x="5493851" y="8307452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FA4CFBD4-A820-4EA9-BF6C-D5002B837BCC}"/>
              </a:ext>
            </a:extLst>
          </p:cNvPr>
          <p:cNvSpPr/>
          <p:nvPr/>
        </p:nvSpPr>
        <p:spPr>
          <a:xfrm rot="10800000">
            <a:off x="4917382" y="8738140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2802B65-9768-4B66-8924-701B59951145}"/>
              </a:ext>
            </a:extLst>
          </p:cNvPr>
          <p:cNvSpPr/>
          <p:nvPr/>
        </p:nvSpPr>
        <p:spPr>
          <a:xfrm rot="10800000">
            <a:off x="5289271" y="9399096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99B6D34-C082-4C5C-B9C9-7B0D8FE83ADD}"/>
              </a:ext>
            </a:extLst>
          </p:cNvPr>
          <p:cNvSpPr/>
          <p:nvPr/>
        </p:nvSpPr>
        <p:spPr>
          <a:xfrm rot="10800000">
            <a:off x="5931172" y="6317956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EC1BACB4-B683-4F31-9153-98F87EB492B5}"/>
              </a:ext>
            </a:extLst>
          </p:cNvPr>
          <p:cNvSpPr/>
          <p:nvPr/>
        </p:nvSpPr>
        <p:spPr>
          <a:xfrm rot="10800000">
            <a:off x="4811363" y="6250038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0903016-75CA-428D-8800-17DBC78BF160}"/>
              </a:ext>
            </a:extLst>
          </p:cNvPr>
          <p:cNvSpPr/>
          <p:nvPr/>
        </p:nvSpPr>
        <p:spPr>
          <a:xfrm rot="10800000">
            <a:off x="5812728" y="6894425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39D56F1-AF96-439D-B736-6C3C9E517AAB}"/>
              </a:ext>
            </a:extLst>
          </p:cNvPr>
          <p:cNvSpPr txBox="1"/>
          <p:nvPr/>
        </p:nvSpPr>
        <p:spPr>
          <a:xfrm>
            <a:off x="1364974" y="1896711"/>
            <a:ext cx="5387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KG Wake Me Up" panose="02000000000000000000" pitchFamily="2" charset="0"/>
                <a:ea typeface="pastel" pitchFamily="2" charset="0"/>
              </a:rPr>
              <a:t>Année 2018-2019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CF14AD6-435E-4389-804E-960DC0C25E2D}"/>
              </a:ext>
            </a:extLst>
          </p:cNvPr>
          <p:cNvSpPr txBox="1"/>
          <p:nvPr/>
        </p:nvSpPr>
        <p:spPr>
          <a:xfrm>
            <a:off x="735495" y="3883889"/>
            <a:ext cx="5387009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5400" b="1" dirty="0">
                <a:latin typeface="pastel" pitchFamily="2" charset="0"/>
                <a:ea typeface="pastel" pitchFamily="2" charset="0"/>
              </a:rPr>
              <a:t>Administratif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0CCF749-1413-4E5C-BD63-4CC38A02B0A0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893273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Novembre 2018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42C05C7-E5F9-4424-9C1B-E2AA45608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21" y="2812765"/>
            <a:ext cx="5704762" cy="5771429"/>
          </a:xfrm>
          <a:prstGeom prst="rect">
            <a:avLst/>
          </a:prstGeom>
        </p:spPr>
      </p:pic>
      <p:sp>
        <p:nvSpPr>
          <p:cNvPr id="13" name="Croix 12">
            <a:extLst>
              <a:ext uri="{FF2B5EF4-FFF2-40B4-BE49-F238E27FC236}">
                <a16:creationId xmlns:a16="http://schemas.microsoft.com/office/drawing/2014/main" id="{31238B33-172C-4908-89F1-11BA9887D6C4}"/>
              </a:ext>
            </a:extLst>
          </p:cNvPr>
          <p:cNvSpPr/>
          <p:nvPr/>
        </p:nvSpPr>
        <p:spPr>
          <a:xfrm rot="18813565">
            <a:off x="3501215" y="3335517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Croix 13">
            <a:extLst>
              <a:ext uri="{FF2B5EF4-FFF2-40B4-BE49-F238E27FC236}">
                <a16:creationId xmlns:a16="http://schemas.microsoft.com/office/drawing/2014/main" id="{8DEA6867-9BA7-488C-952E-816AC931E18B}"/>
              </a:ext>
            </a:extLst>
          </p:cNvPr>
          <p:cNvSpPr/>
          <p:nvPr/>
        </p:nvSpPr>
        <p:spPr>
          <a:xfrm rot="18813565">
            <a:off x="4296885" y="3329078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2C4357D7-C26F-44CD-B5FD-D18FF81EB96E}"/>
              </a:ext>
            </a:extLst>
          </p:cNvPr>
          <p:cNvSpPr/>
          <p:nvPr/>
        </p:nvSpPr>
        <p:spPr>
          <a:xfrm rot="18813565">
            <a:off x="5180973" y="3335518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Croix 15">
            <a:extLst>
              <a:ext uri="{FF2B5EF4-FFF2-40B4-BE49-F238E27FC236}">
                <a16:creationId xmlns:a16="http://schemas.microsoft.com/office/drawing/2014/main" id="{CC6FDB2F-3ED9-4613-B65A-4E9957B02138}"/>
              </a:ext>
            </a:extLst>
          </p:cNvPr>
          <p:cNvSpPr/>
          <p:nvPr/>
        </p:nvSpPr>
        <p:spPr>
          <a:xfrm rot="18813565">
            <a:off x="5930417" y="3341958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38840B94-CF5E-4ED3-B4DF-C8359F2862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215" y="4498174"/>
            <a:ext cx="698976" cy="698976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D6F3773A-4BF4-4B6A-AD07-A3A28B240E0C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595049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Décembre 2018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B0B3AE1-8D1B-4263-B50B-F758FDC5E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21" y="2756443"/>
            <a:ext cx="5704762" cy="5771429"/>
          </a:xfrm>
          <a:prstGeom prst="rect">
            <a:avLst/>
          </a:prstGeom>
        </p:spPr>
      </p:pic>
      <p:sp>
        <p:nvSpPr>
          <p:cNvPr id="15" name="Croix 14">
            <a:extLst>
              <a:ext uri="{FF2B5EF4-FFF2-40B4-BE49-F238E27FC236}">
                <a16:creationId xmlns:a16="http://schemas.microsoft.com/office/drawing/2014/main" id="{41EB2C36-9F46-439C-BA5B-88D14D97D89F}"/>
              </a:ext>
            </a:extLst>
          </p:cNvPr>
          <p:cNvSpPr/>
          <p:nvPr/>
        </p:nvSpPr>
        <p:spPr>
          <a:xfrm rot="18813565">
            <a:off x="5940738" y="5925405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Croix 15">
            <a:extLst>
              <a:ext uri="{FF2B5EF4-FFF2-40B4-BE49-F238E27FC236}">
                <a16:creationId xmlns:a16="http://schemas.microsoft.com/office/drawing/2014/main" id="{6871F984-E9EF-4C87-8267-338A10E2B537}"/>
              </a:ext>
            </a:extLst>
          </p:cNvPr>
          <p:cNvSpPr/>
          <p:nvPr/>
        </p:nvSpPr>
        <p:spPr>
          <a:xfrm rot="18813565">
            <a:off x="1095871" y="6802532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Croix 16">
            <a:extLst>
              <a:ext uri="{FF2B5EF4-FFF2-40B4-BE49-F238E27FC236}">
                <a16:creationId xmlns:a16="http://schemas.microsoft.com/office/drawing/2014/main" id="{A029A2F5-65CD-473B-886C-B58B59F3FEC7}"/>
              </a:ext>
            </a:extLst>
          </p:cNvPr>
          <p:cNvSpPr/>
          <p:nvPr/>
        </p:nvSpPr>
        <p:spPr>
          <a:xfrm rot="18813565">
            <a:off x="1905082" y="6835750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Croix 17">
            <a:extLst>
              <a:ext uri="{FF2B5EF4-FFF2-40B4-BE49-F238E27FC236}">
                <a16:creationId xmlns:a16="http://schemas.microsoft.com/office/drawing/2014/main" id="{265820D8-CEEB-4E73-BA49-A8DC6AECCD23}"/>
              </a:ext>
            </a:extLst>
          </p:cNvPr>
          <p:cNvSpPr/>
          <p:nvPr/>
        </p:nvSpPr>
        <p:spPr>
          <a:xfrm rot="18813565">
            <a:off x="2700753" y="6833167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Croix 18">
            <a:extLst>
              <a:ext uri="{FF2B5EF4-FFF2-40B4-BE49-F238E27FC236}">
                <a16:creationId xmlns:a16="http://schemas.microsoft.com/office/drawing/2014/main" id="{D73959DE-51C6-4EB9-8F33-DE88972E0443}"/>
              </a:ext>
            </a:extLst>
          </p:cNvPr>
          <p:cNvSpPr/>
          <p:nvPr/>
        </p:nvSpPr>
        <p:spPr>
          <a:xfrm rot="18813565">
            <a:off x="3525075" y="6829557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Croix 19">
            <a:extLst>
              <a:ext uri="{FF2B5EF4-FFF2-40B4-BE49-F238E27FC236}">
                <a16:creationId xmlns:a16="http://schemas.microsoft.com/office/drawing/2014/main" id="{439AF34C-3379-4D37-A302-0F32014D4D30}"/>
              </a:ext>
            </a:extLst>
          </p:cNvPr>
          <p:cNvSpPr/>
          <p:nvPr/>
        </p:nvSpPr>
        <p:spPr>
          <a:xfrm rot="18813565">
            <a:off x="4328500" y="6833167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Croix 20">
            <a:extLst>
              <a:ext uri="{FF2B5EF4-FFF2-40B4-BE49-F238E27FC236}">
                <a16:creationId xmlns:a16="http://schemas.microsoft.com/office/drawing/2014/main" id="{7367AF91-F2A5-4E96-93B4-59A7C0D4E96D}"/>
              </a:ext>
            </a:extLst>
          </p:cNvPr>
          <p:cNvSpPr/>
          <p:nvPr/>
        </p:nvSpPr>
        <p:spPr>
          <a:xfrm rot="18813565">
            <a:off x="5145067" y="6817851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Croix 21">
            <a:extLst>
              <a:ext uri="{FF2B5EF4-FFF2-40B4-BE49-F238E27FC236}">
                <a16:creationId xmlns:a16="http://schemas.microsoft.com/office/drawing/2014/main" id="{EA1468A9-4F2A-426B-8216-C3ECA3F9E017}"/>
              </a:ext>
            </a:extLst>
          </p:cNvPr>
          <p:cNvSpPr/>
          <p:nvPr/>
        </p:nvSpPr>
        <p:spPr>
          <a:xfrm rot="18813565">
            <a:off x="5959365" y="6835148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Croix 22">
            <a:extLst>
              <a:ext uri="{FF2B5EF4-FFF2-40B4-BE49-F238E27FC236}">
                <a16:creationId xmlns:a16="http://schemas.microsoft.com/office/drawing/2014/main" id="{CEBE2159-84CF-4C51-960D-00BD3B36D994}"/>
              </a:ext>
            </a:extLst>
          </p:cNvPr>
          <p:cNvSpPr/>
          <p:nvPr/>
        </p:nvSpPr>
        <p:spPr>
          <a:xfrm rot="18813565">
            <a:off x="1088181" y="7705124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8" name="Croix 27">
            <a:extLst>
              <a:ext uri="{FF2B5EF4-FFF2-40B4-BE49-F238E27FC236}">
                <a16:creationId xmlns:a16="http://schemas.microsoft.com/office/drawing/2014/main" id="{76A22FDB-3E0A-4708-95D6-B53979D3CCA6}"/>
              </a:ext>
            </a:extLst>
          </p:cNvPr>
          <p:cNvSpPr/>
          <p:nvPr/>
        </p:nvSpPr>
        <p:spPr>
          <a:xfrm rot="18813565">
            <a:off x="5137699" y="593306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DA1327A-54A2-4550-AA94-84077894E33F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1746472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Janvier 2019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D6BE176-B928-4235-92F9-88DE23619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21" y="2771359"/>
            <a:ext cx="5704762" cy="5771429"/>
          </a:xfrm>
          <a:prstGeom prst="rect">
            <a:avLst/>
          </a:prstGeom>
        </p:spPr>
      </p:pic>
      <p:sp>
        <p:nvSpPr>
          <p:cNvPr id="13" name="Croix 12">
            <a:extLst>
              <a:ext uri="{FF2B5EF4-FFF2-40B4-BE49-F238E27FC236}">
                <a16:creationId xmlns:a16="http://schemas.microsoft.com/office/drawing/2014/main" id="{1FF39891-3757-4144-9D50-6661BD3CAA71}"/>
              </a:ext>
            </a:extLst>
          </p:cNvPr>
          <p:cNvSpPr/>
          <p:nvPr/>
        </p:nvSpPr>
        <p:spPr>
          <a:xfrm rot="18813565">
            <a:off x="1876134" y="3341709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Croix 13">
            <a:extLst>
              <a:ext uri="{FF2B5EF4-FFF2-40B4-BE49-F238E27FC236}">
                <a16:creationId xmlns:a16="http://schemas.microsoft.com/office/drawing/2014/main" id="{96D5443F-358C-421E-80CB-E3FB7A17873E}"/>
              </a:ext>
            </a:extLst>
          </p:cNvPr>
          <p:cNvSpPr/>
          <p:nvPr/>
        </p:nvSpPr>
        <p:spPr>
          <a:xfrm rot="18813565">
            <a:off x="2671805" y="3339126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BC9E2516-42BD-43CB-9ABE-18544DD6D5BE}"/>
              </a:ext>
            </a:extLst>
          </p:cNvPr>
          <p:cNvSpPr/>
          <p:nvPr/>
        </p:nvSpPr>
        <p:spPr>
          <a:xfrm rot="18813565">
            <a:off x="3496127" y="3335516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Croix 15">
            <a:extLst>
              <a:ext uri="{FF2B5EF4-FFF2-40B4-BE49-F238E27FC236}">
                <a16:creationId xmlns:a16="http://schemas.microsoft.com/office/drawing/2014/main" id="{22403257-0FF5-4B1B-BF6D-F28162A72AA0}"/>
              </a:ext>
            </a:extLst>
          </p:cNvPr>
          <p:cNvSpPr/>
          <p:nvPr/>
        </p:nvSpPr>
        <p:spPr>
          <a:xfrm rot="18813565">
            <a:off x="4299552" y="3339126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Croix 16">
            <a:extLst>
              <a:ext uri="{FF2B5EF4-FFF2-40B4-BE49-F238E27FC236}">
                <a16:creationId xmlns:a16="http://schemas.microsoft.com/office/drawing/2014/main" id="{7A363D10-42FF-4460-A297-236910029F8D}"/>
              </a:ext>
            </a:extLst>
          </p:cNvPr>
          <p:cNvSpPr/>
          <p:nvPr/>
        </p:nvSpPr>
        <p:spPr>
          <a:xfrm rot="18813565">
            <a:off x="5116119" y="3323810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Croix 17">
            <a:extLst>
              <a:ext uri="{FF2B5EF4-FFF2-40B4-BE49-F238E27FC236}">
                <a16:creationId xmlns:a16="http://schemas.microsoft.com/office/drawing/2014/main" id="{AB27ACEB-40AF-4A12-883C-1790A4F4426E}"/>
              </a:ext>
            </a:extLst>
          </p:cNvPr>
          <p:cNvSpPr/>
          <p:nvPr/>
        </p:nvSpPr>
        <p:spPr>
          <a:xfrm rot="18813565">
            <a:off x="5930417" y="3341107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678EC8A-BCC0-490D-B711-6C9FE8D6F3F2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796204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Février 2019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BA3DD21-1B4C-44AB-985C-3BD059D79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64" y="2771359"/>
            <a:ext cx="5704762" cy="5771429"/>
          </a:xfrm>
          <a:prstGeom prst="rect">
            <a:avLst/>
          </a:prstGeom>
        </p:spPr>
      </p:pic>
      <p:sp>
        <p:nvSpPr>
          <p:cNvPr id="14" name="Croix 13">
            <a:extLst>
              <a:ext uri="{FF2B5EF4-FFF2-40B4-BE49-F238E27FC236}">
                <a16:creationId xmlns:a16="http://schemas.microsoft.com/office/drawing/2014/main" id="{5D682C00-6923-44DD-B06F-6CA1EEB9656B}"/>
              </a:ext>
            </a:extLst>
          </p:cNvPr>
          <p:cNvSpPr/>
          <p:nvPr/>
        </p:nvSpPr>
        <p:spPr>
          <a:xfrm rot="18813565">
            <a:off x="1160517" y="5446896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A5A66607-6F8B-4CDA-AFE5-E2549C741E47}"/>
              </a:ext>
            </a:extLst>
          </p:cNvPr>
          <p:cNvSpPr/>
          <p:nvPr/>
        </p:nvSpPr>
        <p:spPr>
          <a:xfrm rot="18813565">
            <a:off x="1956188" y="544431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Croix 15">
            <a:extLst>
              <a:ext uri="{FF2B5EF4-FFF2-40B4-BE49-F238E27FC236}">
                <a16:creationId xmlns:a16="http://schemas.microsoft.com/office/drawing/2014/main" id="{315EE771-09AB-457C-859B-4AC5B82D54B7}"/>
              </a:ext>
            </a:extLst>
          </p:cNvPr>
          <p:cNvSpPr/>
          <p:nvPr/>
        </p:nvSpPr>
        <p:spPr>
          <a:xfrm rot="18813565">
            <a:off x="2780510" y="544070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Croix 16">
            <a:extLst>
              <a:ext uri="{FF2B5EF4-FFF2-40B4-BE49-F238E27FC236}">
                <a16:creationId xmlns:a16="http://schemas.microsoft.com/office/drawing/2014/main" id="{887E9B95-4108-46F6-A6CF-E769E0AE8401}"/>
              </a:ext>
            </a:extLst>
          </p:cNvPr>
          <p:cNvSpPr/>
          <p:nvPr/>
        </p:nvSpPr>
        <p:spPr>
          <a:xfrm rot="18813565">
            <a:off x="3583935" y="544431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Croix 17">
            <a:extLst>
              <a:ext uri="{FF2B5EF4-FFF2-40B4-BE49-F238E27FC236}">
                <a16:creationId xmlns:a16="http://schemas.microsoft.com/office/drawing/2014/main" id="{E91076B7-9279-4C7B-8F09-A5F67ED6576A}"/>
              </a:ext>
            </a:extLst>
          </p:cNvPr>
          <p:cNvSpPr/>
          <p:nvPr/>
        </p:nvSpPr>
        <p:spPr>
          <a:xfrm rot="18813565">
            <a:off x="4400502" y="5428997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Croix 18">
            <a:extLst>
              <a:ext uri="{FF2B5EF4-FFF2-40B4-BE49-F238E27FC236}">
                <a16:creationId xmlns:a16="http://schemas.microsoft.com/office/drawing/2014/main" id="{6C1C015C-756A-4ADE-A6A0-96C1F01084EA}"/>
              </a:ext>
            </a:extLst>
          </p:cNvPr>
          <p:cNvSpPr/>
          <p:nvPr/>
        </p:nvSpPr>
        <p:spPr>
          <a:xfrm rot="18813565">
            <a:off x="5214800" y="5446294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Croix 19">
            <a:extLst>
              <a:ext uri="{FF2B5EF4-FFF2-40B4-BE49-F238E27FC236}">
                <a16:creationId xmlns:a16="http://schemas.microsoft.com/office/drawing/2014/main" id="{37337C82-68F3-4BC4-8E0D-3DA00821F2ED}"/>
              </a:ext>
            </a:extLst>
          </p:cNvPr>
          <p:cNvSpPr/>
          <p:nvPr/>
        </p:nvSpPr>
        <p:spPr>
          <a:xfrm rot="18813565">
            <a:off x="6017840" y="4406850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Croix 20">
            <a:extLst>
              <a:ext uri="{FF2B5EF4-FFF2-40B4-BE49-F238E27FC236}">
                <a16:creationId xmlns:a16="http://schemas.microsoft.com/office/drawing/2014/main" id="{80554908-DBC5-4962-9FFF-DE1DE037CC73}"/>
              </a:ext>
            </a:extLst>
          </p:cNvPr>
          <p:cNvSpPr/>
          <p:nvPr/>
        </p:nvSpPr>
        <p:spPr>
          <a:xfrm rot="18813565">
            <a:off x="5214801" y="4414508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Croix 21">
            <a:extLst>
              <a:ext uri="{FF2B5EF4-FFF2-40B4-BE49-F238E27FC236}">
                <a16:creationId xmlns:a16="http://schemas.microsoft.com/office/drawing/2014/main" id="{78ADD85C-B441-484A-BC7E-2C05684A7131}"/>
              </a:ext>
            </a:extLst>
          </p:cNvPr>
          <p:cNvSpPr/>
          <p:nvPr/>
        </p:nvSpPr>
        <p:spPr>
          <a:xfrm rot="18813565">
            <a:off x="6026056" y="5436655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Croix 22">
            <a:extLst>
              <a:ext uri="{FF2B5EF4-FFF2-40B4-BE49-F238E27FC236}">
                <a16:creationId xmlns:a16="http://schemas.microsoft.com/office/drawing/2014/main" id="{49C013C1-5822-4665-9478-15496D7C1EC3}"/>
              </a:ext>
            </a:extLst>
          </p:cNvPr>
          <p:cNvSpPr/>
          <p:nvPr/>
        </p:nvSpPr>
        <p:spPr>
          <a:xfrm rot="18813565">
            <a:off x="1125040" y="6542596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Croix 25">
            <a:extLst>
              <a:ext uri="{FF2B5EF4-FFF2-40B4-BE49-F238E27FC236}">
                <a16:creationId xmlns:a16="http://schemas.microsoft.com/office/drawing/2014/main" id="{782F071F-72C7-495B-B474-52AFDFE2C205}"/>
              </a:ext>
            </a:extLst>
          </p:cNvPr>
          <p:cNvSpPr/>
          <p:nvPr/>
        </p:nvSpPr>
        <p:spPr>
          <a:xfrm rot="18813565">
            <a:off x="1920711" y="654001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7" name="Croix 26">
            <a:extLst>
              <a:ext uri="{FF2B5EF4-FFF2-40B4-BE49-F238E27FC236}">
                <a16:creationId xmlns:a16="http://schemas.microsoft.com/office/drawing/2014/main" id="{2DB14D87-94AA-4D1F-935D-2DEA49D816A1}"/>
              </a:ext>
            </a:extLst>
          </p:cNvPr>
          <p:cNvSpPr/>
          <p:nvPr/>
        </p:nvSpPr>
        <p:spPr>
          <a:xfrm rot="18813565">
            <a:off x="2745033" y="653640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8" name="Croix 27">
            <a:extLst>
              <a:ext uri="{FF2B5EF4-FFF2-40B4-BE49-F238E27FC236}">
                <a16:creationId xmlns:a16="http://schemas.microsoft.com/office/drawing/2014/main" id="{72E7F3BB-86E7-4C18-A823-3B68B788C5D1}"/>
              </a:ext>
            </a:extLst>
          </p:cNvPr>
          <p:cNvSpPr/>
          <p:nvPr/>
        </p:nvSpPr>
        <p:spPr>
          <a:xfrm rot="18813565">
            <a:off x="3548458" y="654001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9" name="Croix 28">
            <a:extLst>
              <a:ext uri="{FF2B5EF4-FFF2-40B4-BE49-F238E27FC236}">
                <a16:creationId xmlns:a16="http://schemas.microsoft.com/office/drawing/2014/main" id="{F8890D3A-FD94-4450-A815-D5A4DFE75401}"/>
              </a:ext>
            </a:extLst>
          </p:cNvPr>
          <p:cNvSpPr/>
          <p:nvPr/>
        </p:nvSpPr>
        <p:spPr>
          <a:xfrm rot="18813565">
            <a:off x="4365025" y="6524697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0" name="Croix 29">
            <a:extLst>
              <a:ext uri="{FF2B5EF4-FFF2-40B4-BE49-F238E27FC236}">
                <a16:creationId xmlns:a16="http://schemas.microsoft.com/office/drawing/2014/main" id="{871D629E-A9DE-4845-BD8D-938013892604}"/>
              </a:ext>
            </a:extLst>
          </p:cNvPr>
          <p:cNvSpPr/>
          <p:nvPr/>
        </p:nvSpPr>
        <p:spPr>
          <a:xfrm rot="18813565">
            <a:off x="5179323" y="6541994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1" name="Croix 30">
            <a:extLst>
              <a:ext uri="{FF2B5EF4-FFF2-40B4-BE49-F238E27FC236}">
                <a16:creationId xmlns:a16="http://schemas.microsoft.com/office/drawing/2014/main" id="{752DE525-162B-48D6-AA7B-CAA67D47D97F}"/>
              </a:ext>
            </a:extLst>
          </p:cNvPr>
          <p:cNvSpPr/>
          <p:nvPr/>
        </p:nvSpPr>
        <p:spPr>
          <a:xfrm rot="18813565">
            <a:off x="5990579" y="6532355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11BD883-FAB9-4E6A-B1AA-9EBAB4FE157C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3791974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Mars 2019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4157ACA-8F9E-46A8-B10F-09B5BB8CD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21" y="2812765"/>
            <a:ext cx="5704762" cy="577142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A928A155-66F2-4FB1-9F7D-468F14B92171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1860819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Avril 2019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DDDE569-E6F6-4C5D-883B-B45AEAB4C9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21" y="2812765"/>
            <a:ext cx="5704762" cy="5771429"/>
          </a:xfrm>
          <a:prstGeom prst="rect">
            <a:avLst/>
          </a:prstGeom>
        </p:spPr>
      </p:pic>
      <p:sp>
        <p:nvSpPr>
          <p:cNvPr id="13" name="Croix 12">
            <a:extLst>
              <a:ext uri="{FF2B5EF4-FFF2-40B4-BE49-F238E27FC236}">
                <a16:creationId xmlns:a16="http://schemas.microsoft.com/office/drawing/2014/main" id="{14E8E46C-9E0C-47B0-BA72-F65743BF14BC}"/>
              </a:ext>
            </a:extLst>
          </p:cNvPr>
          <p:cNvSpPr/>
          <p:nvPr/>
        </p:nvSpPr>
        <p:spPr>
          <a:xfrm rot="18813565">
            <a:off x="1107491" y="4375562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Croix 13">
            <a:extLst>
              <a:ext uri="{FF2B5EF4-FFF2-40B4-BE49-F238E27FC236}">
                <a16:creationId xmlns:a16="http://schemas.microsoft.com/office/drawing/2014/main" id="{E71336F5-5EC2-45CC-BEBA-B9346E57E185}"/>
              </a:ext>
            </a:extLst>
          </p:cNvPr>
          <p:cNvSpPr/>
          <p:nvPr/>
        </p:nvSpPr>
        <p:spPr>
          <a:xfrm rot="18813565">
            <a:off x="1903162" y="4372979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659CA8F0-8064-4830-8755-FD21D45C8F4A}"/>
              </a:ext>
            </a:extLst>
          </p:cNvPr>
          <p:cNvSpPr/>
          <p:nvPr/>
        </p:nvSpPr>
        <p:spPr>
          <a:xfrm rot="18813565">
            <a:off x="2727484" y="4369369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Croix 15">
            <a:extLst>
              <a:ext uri="{FF2B5EF4-FFF2-40B4-BE49-F238E27FC236}">
                <a16:creationId xmlns:a16="http://schemas.microsoft.com/office/drawing/2014/main" id="{09CE468F-F4EF-44EE-B029-32418C53A1D1}"/>
              </a:ext>
            </a:extLst>
          </p:cNvPr>
          <p:cNvSpPr/>
          <p:nvPr/>
        </p:nvSpPr>
        <p:spPr>
          <a:xfrm rot="18813565">
            <a:off x="3530909" y="4372979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Croix 16">
            <a:extLst>
              <a:ext uri="{FF2B5EF4-FFF2-40B4-BE49-F238E27FC236}">
                <a16:creationId xmlns:a16="http://schemas.microsoft.com/office/drawing/2014/main" id="{2B7A671B-058B-448B-A426-647C5F291C7C}"/>
              </a:ext>
            </a:extLst>
          </p:cNvPr>
          <p:cNvSpPr/>
          <p:nvPr/>
        </p:nvSpPr>
        <p:spPr>
          <a:xfrm rot="18813565">
            <a:off x="4347476" y="435766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Croix 17">
            <a:extLst>
              <a:ext uri="{FF2B5EF4-FFF2-40B4-BE49-F238E27FC236}">
                <a16:creationId xmlns:a16="http://schemas.microsoft.com/office/drawing/2014/main" id="{84202090-C47A-4628-A775-0DAE61BCB9F8}"/>
              </a:ext>
            </a:extLst>
          </p:cNvPr>
          <p:cNvSpPr/>
          <p:nvPr/>
        </p:nvSpPr>
        <p:spPr>
          <a:xfrm rot="18813565">
            <a:off x="5161774" y="4374960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Croix 18">
            <a:extLst>
              <a:ext uri="{FF2B5EF4-FFF2-40B4-BE49-F238E27FC236}">
                <a16:creationId xmlns:a16="http://schemas.microsoft.com/office/drawing/2014/main" id="{A8CFBC15-A280-479D-9ECB-F2F4CFBB77F2}"/>
              </a:ext>
            </a:extLst>
          </p:cNvPr>
          <p:cNvSpPr/>
          <p:nvPr/>
        </p:nvSpPr>
        <p:spPr>
          <a:xfrm rot="18813565">
            <a:off x="5964814" y="3335516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Croix 19">
            <a:extLst>
              <a:ext uri="{FF2B5EF4-FFF2-40B4-BE49-F238E27FC236}">
                <a16:creationId xmlns:a16="http://schemas.microsoft.com/office/drawing/2014/main" id="{32C8EE67-D27F-4A92-A6AD-F2BF47D1FFD7}"/>
              </a:ext>
            </a:extLst>
          </p:cNvPr>
          <p:cNvSpPr/>
          <p:nvPr/>
        </p:nvSpPr>
        <p:spPr>
          <a:xfrm rot="18813565">
            <a:off x="5161775" y="3343174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Croix 20">
            <a:extLst>
              <a:ext uri="{FF2B5EF4-FFF2-40B4-BE49-F238E27FC236}">
                <a16:creationId xmlns:a16="http://schemas.microsoft.com/office/drawing/2014/main" id="{4867E59D-7263-4227-B4A6-ED015525B5E3}"/>
              </a:ext>
            </a:extLst>
          </p:cNvPr>
          <p:cNvSpPr/>
          <p:nvPr/>
        </p:nvSpPr>
        <p:spPr>
          <a:xfrm rot="18813565">
            <a:off x="5973030" y="4365321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Croix 21">
            <a:extLst>
              <a:ext uri="{FF2B5EF4-FFF2-40B4-BE49-F238E27FC236}">
                <a16:creationId xmlns:a16="http://schemas.microsoft.com/office/drawing/2014/main" id="{E0995869-4F42-4B98-92A4-7D90EDD9A09D}"/>
              </a:ext>
            </a:extLst>
          </p:cNvPr>
          <p:cNvSpPr/>
          <p:nvPr/>
        </p:nvSpPr>
        <p:spPr>
          <a:xfrm rot="18813565">
            <a:off x="1072014" y="5471262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Croix 22">
            <a:extLst>
              <a:ext uri="{FF2B5EF4-FFF2-40B4-BE49-F238E27FC236}">
                <a16:creationId xmlns:a16="http://schemas.microsoft.com/office/drawing/2014/main" id="{90D078B5-ACCF-4B06-B7A7-3E120F09628D}"/>
              </a:ext>
            </a:extLst>
          </p:cNvPr>
          <p:cNvSpPr/>
          <p:nvPr/>
        </p:nvSpPr>
        <p:spPr>
          <a:xfrm rot="18813565">
            <a:off x="1867685" y="5468679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Croix 25">
            <a:extLst>
              <a:ext uri="{FF2B5EF4-FFF2-40B4-BE49-F238E27FC236}">
                <a16:creationId xmlns:a16="http://schemas.microsoft.com/office/drawing/2014/main" id="{CB895E06-1131-4154-918C-1EEBA340652B}"/>
              </a:ext>
            </a:extLst>
          </p:cNvPr>
          <p:cNvSpPr/>
          <p:nvPr/>
        </p:nvSpPr>
        <p:spPr>
          <a:xfrm rot="18813565">
            <a:off x="2692007" y="5465069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7" name="Croix 26">
            <a:extLst>
              <a:ext uri="{FF2B5EF4-FFF2-40B4-BE49-F238E27FC236}">
                <a16:creationId xmlns:a16="http://schemas.microsoft.com/office/drawing/2014/main" id="{440B49E8-16D0-46C4-B9C0-8FFB6D9795C9}"/>
              </a:ext>
            </a:extLst>
          </p:cNvPr>
          <p:cNvSpPr/>
          <p:nvPr/>
        </p:nvSpPr>
        <p:spPr>
          <a:xfrm rot="18813565">
            <a:off x="3495432" y="5468679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8" name="Croix 27">
            <a:extLst>
              <a:ext uri="{FF2B5EF4-FFF2-40B4-BE49-F238E27FC236}">
                <a16:creationId xmlns:a16="http://schemas.microsoft.com/office/drawing/2014/main" id="{3245B6B2-35BB-4FFF-BAFF-F9743F13E7D9}"/>
              </a:ext>
            </a:extLst>
          </p:cNvPr>
          <p:cNvSpPr/>
          <p:nvPr/>
        </p:nvSpPr>
        <p:spPr>
          <a:xfrm rot="18813565">
            <a:off x="4311999" y="5453363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9" name="Croix 28">
            <a:extLst>
              <a:ext uri="{FF2B5EF4-FFF2-40B4-BE49-F238E27FC236}">
                <a16:creationId xmlns:a16="http://schemas.microsoft.com/office/drawing/2014/main" id="{5DE5A0EF-C830-417A-AD15-5A4D5F071730}"/>
              </a:ext>
            </a:extLst>
          </p:cNvPr>
          <p:cNvSpPr/>
          <p:nvPr/>
        </p:nvSpPr>
        <p:spPr>
          <a:xfrm rot="18813565">
            <a:off x="5126297" y="5470660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0" name="Croix 29">
            <a:extLst>
              <a:ext uri="{FF2B5EF4-FFF2-40B4-BE49-F238E27FC236}">
                <a16:creationId xmlns:a16="http://schemas.microsoft.com/office/drawing/2014/main" id="{9CAEC769-9084-4602-84DE-C59263F3FFAA}"/>
              </a:ext>
            </a:extLst>
          </p:cNvPr>
          <p:cNvSpPr/>
          <p:nvPr/>
        </p:nvSpPr>
        <p:spPr>
          <a:xfrm rot="18813565">
            <a:off x="5937553" y="5461021"/>
            <a:ext cx="720573" cy="714429"/>
          </a:xfrm>
          <a:prstGeom prst="plus">
            <a:avLst>
              <a:gd name="adj" fmla="val 399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D943DF4-98A0-4985-8233-F60DAB96F4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307" y="6647622"/>
            <a:ext cx="751985" cy="751985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28FBB88E-4893-4E77-9239-371AF4FCFA7A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2360010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Mai 2019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7BB7F7D-719D-4C2D-85BE-7DA707CD45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366" y="2771359"/>
            <a:ext cx="5704762" cy="577142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FE24FE2-CCA5-4085-80F2-57DF037215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015" y="3284891"/>
            <a:ext cx="738733" cy="73873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7D8F9FA-481F-4C0B-86DE-67F7FF2786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015" y="4444459"/>
            <a:ext cx="698976" cy="698976"/>
          </a:xfrm>
          <a:prstGeom prst="rect">
            <a:avLst/>
          </a:prstGeom>
        </p:spPr>
      </p:pic>
      <p:pic>
        <p:nvPicPr>
          <p:cNvPr id="16" name="Image 15" descr="Une image contenant conteneur&#10;&#10;Description générée avec un niveau de confiance élevé">
            <a:extLst>
              <a:ext uri="{FF2B5EF4-FFF2-40B4-BE49-F238E27FC236}">
                <a16:creationId xmlns:a16="http://schemas.microsoft.com/office/drawing/2014/main" id="{55278F99-4AEB-4855-8F5B-68E97C5076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259" y="7721397"/>
            <a:ext cx="698976" cy="698976"/>
          </a:xfrm>
          <a:prstGeom prst="rect">
            <a:avLst/>
          </a:prstGeom>
        </p:spPr>
      </p:pic>
      <p:pic>
        <p:nvPicPr>
          <p:cNvPr id="19" name="Image 18" descr="Une image contenant conteneur&#10;&#10;Description générée avec un niveau de confiance élevé">
            <a:extLst>
              <a:ext uri="{FF2B5EF4-FFF2-40B4-BE49-F238E27FC236}">
                <a16:creationId xmlns:a16="http://schemas.microsoft.com/office/drawing/2014/main" id="{E654CBBB-E0E9-44C9-B68A-D31F51B5F1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808" y="7721397"/>
            <a:ext cx="698976" cy="698976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D137659A-F0CD-4932-B17C-E9EDA2D2C356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38807149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Juin 2019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7A1EE52-F6FD-4FC3-89D2-B2E62CBC7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21" y="2787513"/>
            <a:ext cx="5704762" cy="5771429"/>
          </a:xfrm>
          <a:prstGeom prst="rect">
            <a:avLst/>
          </a:prstGeom>
        </p:spPr>
      </p:pic>
      <p:pic>
        <p:nvPicPr>
          <p:cNvPr id="15" name="Image 14" descr="Une image contenant conteneur&#10;&#10;Description générée avec un niveau de confiance élevé">
            <a:extLst>
              <a:ext uri="{FF2B5EF4-FFF2-40B4-BE49-F238E27FC236}">
                <a16:creationId xmlns:a16="http://schemas.microsoft.com/office/drawing/2014/main" id="{581BC9CA-4456-4DB0-BA93-0D97C5D345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64" y="5507933"/>
            <a:ext cx="698976" cy="69897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5336B8BD-0115-40D9-AB73-73C4041CD317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1972398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1" y="119434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Juillet 2019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E890AF8-F513-41F1-ABFF-AAF74585FF70}"/>
              </a:ext>
            </a:extLst>
          </p:cNvPr>
          <p:cNvSpPr txBox="1"/>
          <p:nvPr/>
        </p:nvSpPr>
        <p:spPr>
          <a:xfrm>
            <a:off x="144117" y="8657317"/>
            <a:ext cx="671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Notes : 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BB7C2AA-987B-496B-88B3-9755F1613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21" y="2771359"/>
            <a:ext cx="5704762" cy="577142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8081D712-718B-4FAD-89C1-8D88C2BCE8A7}"/>
              </a:ext>
            </a:extLst>
          </p:cNvPr>
          <p:cNvSpPr txBox="1"/>
          <p:nvPr/>
        </p:nvSpPr>
        <p:spPr>
          <a:xfrm rot="16200000">
            <a:off x="-1327703" y="6259540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42762679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285A9304-78A3-45EB-8C26-4B35BFA57D13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CEB366F-8204-46A4-92ED-9E2B77153A1E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28B1F19-0AAD-4ED0-814A-D89858519F08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83B4B11-5099-4DF6-B602-6EEC6DFED03C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B8C54C1-5270-4D47-AFBD-8861AA9A259E}"/>
              </a:ext>
            </a:extLst>
          </p:cNvPr>
          <p:cNvSpPr/>
          <p:nvPr/>
        </p:nvSpPr>
        <p:spPr>
          <a:xfrm>
            <a:off x="516006" y="3185487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4BB4347-BD0D-4CED-8093-590C5071C3EB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7E3F025-6F1E-44BA-B1B8-C33D1F8F8B55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77F033B-E691-4CC5-ABC1-5FF06FB40654}"/>
              </a:ext>
            </a:extLst>
          </p:cNvPr>
          <p:cNvSpPr/>
          <p:nvPr/>
        </p:nvSpPr>
        <p:spPr>
          <a:xfrm rot="10800000">
            <a:off x="5036651" y="7628273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B7B8970-DCBC-46CF-AB30-6CB3279C987F}"/>
              </a:ext>
            </a:extLst>
          </p:cNvPr>
          <p:cNvSpPr/>
          <p:nvPr/>
        </p:nvSpPr>
        <p:spPr>
          <a:xfrm rot="10800000">
            <a:off x="5493851" y="8307452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FA4CFBD4-A820-4EA9-BF6C-D5002B837BCC}"/>
              </a:ext>
            </a:extLst>
          </p:cNvPr>
          <p:cNvSpPr/>
          <p:nvPr/>
        </p:nvSpPr>
        <p:spPr>
          <a:xfrm rot="10800000">
            <a:off x="4917382" y="8738140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2802B65-9768-4B66-8924-701B59951145}"/>
              </a:ext>
            </a:extLst>
          </p:cNvPr>
          <p:cNvSpPr/>
          <p:nvPr/>
        </p:nvSpPr>
        <p:spPr>
          <a:xfrm rot="10800000">
            <a:off x="5289271" y="9399096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99B6D34-C082-4C5C-B9C9-7B0D8FE83ADD}"/>
              </a:ext>
            </a:extLst>
          </p:cNvPr>
          <p:cNvSpPr/>
          <p:nvPr/>
        </p:nvSpPr>
        <p:spPr>
          <a:xfrm rot="10800000">
            <a:off x="5931172" y="6317956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EC1BACB4-B683-4F31-9153-98F87EB492B5}"/>
              </a:ext>
            </a:extLst>
          </p:cNvPr>
          <p:cNvSpPr/>
          <p:nvPr/>
        </p:nvSpPr>
        <p:spPr>
          <a:xfrm rot="10800000">
            <a:off x="4811363" y="6250038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0903016-75CA-428D-8800-17DBC78BF160}"/>
              </a:ext>
            </a:extLst>
          </p:cNvPr>
          <p:cNvSpPr/>
          <p:nvPr/>
        </p:nvSpPr>
        <p:spPr>
          <a:xfrm rot="10800000">
            <a:off x="5812728" y="6894425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39D56F1-AF96-439D-B736-6C3C9E517AAB}"/>
              </a:ext>
            </a:extLst>
          </p:cNvPr>
          <p:cNvSpPr txBox="1"/>
          <p:nvPr/>
        </p:nvSpPr>
        <p:spPr>
          <a:xfrm>
            <a:off x="1364974" y="1896711"/>
            <a:ext cx="5387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KG Wake Me Up" panose="02000000000000000000" pitchFamily="2" charset="0"/>
                <a:ea typeface="pastel" pitchFamily="2" charset="0"/>
              </a:rPr>
              <a:t>Année 2018-2019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CF14AD6-435E-4389-804E-960DC0C25E2D}"/>
              </a:ext>
            </a:extLst>
          </p:cNvPr>
          <p:cNvSpPr txBox="1"/>
          <p:nvPr/>
        </p:nvSpPr>
        <p:spPr>
          <a:xfrm>
            <a:off x="683311" y="3130976"/>
            <a:ext cx="5387009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5400" b="1" dirty="0">
                <a:latin typeface="pastel" pitchFamily="2" charset="0"/>
                <a:ea typeface="pastel" pitchFamily="2" charset="0"/>
              </a:rPr>
              <a:t>Emplois du temps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CAA6BEC-BB0A-4D5A-A861-5332BB0E347C}"/>
              </a:ext>
            </a:extLst>
          </p:cNvPr>
          <p:cNvSpPr txBox="1"/>
          <p:nvPr/>
        </p:nvSpPr>
        <p:spPr>
          <a:xfrm>
            <a:off x="62118" y="9453837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212466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432351" y="3144911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11233" y="1179430"/>
            <a:ext cx="2686887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Le « coordo »</a:t>
            </a: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A9D2E82B-4E83-4C50-A511-E4A2DAB95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165" y="104347"/>
            <a:ext cx="1828649" cy="1828649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3C6A8430-549C-402B-AA87-0518B941DAA9}"/>
              </a:ext>
            </a:extLst>
          </p:cNvPr>
          <p:cNvSpPr txBox="1"/>
          <p:nvPr/>
        </p:nvSpPr>
        <p:spPr>
          <a:xfrm>
            <a:off x="1442832" y="2329064"/>
            <a:ext cx="4943061" cy="2171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Nom: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Prénom: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Téléphone: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Mail: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150DF8-2132-475D-9FD0-74EE5A6314DA}"/>
              </a:ext>
            </a:extLst>
          </p:cNvPr>
          <p:cNvSpPr/>
          <p:nvPr/>
        </p:nvSpPr>
        <p:spPr>
          <a:xfrm>
            <a:off x="2570917" y="4920207"/>
            <a:ext cx="2686887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L’école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4062E0CE-D4F5-4FEA-8076-E92898DB11BC}"/>
              </a:ext>
            </a:extLst>
          </p:cNvPr>
          <p:cNvSpPr txBox="1"/>
          <p:nvPr/>
        </p:nvSpPr>
        <p:spPr>
          <a:xfrm>
            <a:off x="1442831" y="6376304"/>
            <a:ext cx="4943061" cy="2171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Nom: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Adresse: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Téléphone: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Mail:</a:t>
            </a: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2D8EAAFF-27D8-4741-8612-2A3C91A7A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17" y="4517920"/>
            <a:ext cx="1828649" cy="1828649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A96EB7B3-C15F-4FF1-A91C-DCAAC2F7A237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208067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63386" y="14146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720586" y="209384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144117" y="25245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432351" y="3144911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077564" y="737148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11233" y="1179430"/>
            <a:ext cx="2686887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La « circo »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3C6A8430-549C-402B-AA87-0518B941DAA9}"/>
              </a:ext>
            </a:extLst>
          </p:cNvPr>
          <p:cNvSpPr txBox="1"/>
          <p:nvPr/>
        </p:nvSpPr>
        <p:spPr>
          <a:xfrm>
            <a:off x="1442832" y="2329064"/>
            <a:ext cx="4943061" cy="6603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IEN: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………………………………………….</a:t>
            </a:r>
            <a:endParaRPr lang="fr-FR" dirty="0">
              <a:latin typeface="KG Wake Me Up" panose="020000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Secrétaire: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………………………..</a:t>
            </a:r>
            <a:endParaRPr lang="fr-FR" dirty="0">
              <a:latin typeface="KG Wake Me Up" panose="020000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Téléphone: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</a:t>
            </a:r>
            <a:endParaRPr lang="fr-FR" dirty="0">
              <a:latin typeface="KG Wake Me Up" panose="020000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Mail: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</a:t>
            </a:r>
            <a:endParaRPr lang="fr-FR" dirty="0">
              <a:latin typeface="KG Wake Me Up" panose="020000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Horaires: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</a:t>
            </a:r>
            <a:endParaRPr lang="fr-FR" dirty="0">
              <a:latin typeface="KG Wake Me Up" panose="02000000000000000000" pitchFamily="2" charset="0"/>
            </a:endParaRPr>
          </a:p>
          <a:p>
            <a:pPr>
              <a:lnSpc>
                <a:spcPct val="200000"/>
              </a:lnSpc>
            </a:pPr>
            <a:endParaRPr lang="fr-FR" dirty="0">
              <a:latin typeface="KG Wake Me Up" panose="020000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CPC :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…………………………………………….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……………………………………………………..</a:t>
            </a:r>
            <a:endParaRPr lang="fr-FR" dirty="0">
              <a:latin typeface="KG Wake Me Up" panose="02000000000000000000" pitchFamily="2" charset="0"/>
            </a:endParaRPr>
          </a:p>
          <a:p>
            <a:pPr>
              <a:lnSpc>
                <a:spcPct val="200000"/>
              </a:lnSpc>
            </a:pPr>
            <a:endParaRPr lang="fr-FR" dirty="0">
              <a:latin typeface="KG Wake Me Up" panose="020000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dirty="0">
                <a:latin typeface="KG Wake Me Up" panose="02000000000000000000" pitchFamily="2" charset="0"/>
              </a:rPr>
              <a:t>CPC EPS: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……………………………………………………..</a:t>
            </a:r>
            <a:endParaRPr lang="fr-FR" dirty="0">
              <a:latin typeface="KG Wake Me Up" panose="02000000000000000000" pitchFamily="2" charset="0"/>
            </a:endParaRPr>
          </a:p>
          <a:p>
            <a:pPr>
              <a:lnSpc>
                <a:spcPct val="200000"/>
              </a:lnSpc>
            </a:pPr>
            <a:endParaRPr lang="fr-FR" dirty="0">
              <a:latin typeface="KG Wake Me Up" panose="02000000000000000000" pitchFamily="2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3B449A7-0F29-4FC7-8662-42EE710CB98A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283476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242094" y="133649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787384" y="329589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2122825" y="111307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1582804" y="1446968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125604" y="573976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726217" y="392581"/>
            <a:ext cx="4026181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L’équipe éducative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B2FE423C-4665-4245-9C5C-8D58327C5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892043"/>
              </p:ext>
            </p:extLst>
          </p:nvPr>
        </p:nvGraphicFramePr>
        <p:xfrm>
          <a:off x="184288" y="1958005"/>
          <a:ext cx="6568110" cy="72464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9008">
                  <a:extLst>
                    <a:ext uri="{9D8B030D-6E8A-4147-A177-3AD203B41FA5}">
                      <a16:colId xmlns:a16="http://schemas.microsoft.com/office/drawing/2014/main" val="3572737382"/>
                    </a:ext>
                  </a:extLst>
                </a:gridCol>
                <a:gridCol w="1391478">
                  <a:extLst>
                    <a:ext uri="{9D8B030D-6E8A-4147-A177-3AD203B41FA5}">
                      <a16:colId xmlns:a16="http://schemas.microsoft.com/office/drawing/2014/main" val="2948402032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736847932"/>
                    </a:ext>
                  </a:extLst>
                </a:gridCol>
                <a:gridCol w="1364974">
                  <a:extLst>
                    <a:ext uri="{9D8B030D-6E8A-4147-A177-3AD203B41FA5}">
                      <a16:colId xmlns:a16="http://schemas.microsoft.com/office/drawing/2014/main" val="1025478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/>
                        <a:t>Nom</a:t>
                      </a:r>
                      <a:endParaRPr lang="fr-F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/>
                        <a:t>Téléphone</a:t>
                      </a:r>
                      <a:endParaRPr lang="fr-F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/>
                        <a:t>Mail</a:t>
                      </a:r>
                      <a:endParaRPr lang="fr-F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/>
                        <a:t>Classe</a:t>
                      </a:r>
                      <a:endParaRPr lang="fr-F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374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26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32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02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72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187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725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290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490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391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032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74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200" dirty="0"/>
                        <a:t>Psychologue scolaire</a:t>
                      </a: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98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200" dirty="0"/>
                        <a:t>Maître E</a:t>
                      </a: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26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200" dirty="0"/>
                        <a:t>Maître G</a:t>
                      </a: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146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200" dirty="0"/>
                        <a:t>Médecin scolaire</a:t>
                      </a: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637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200" dirty="0"/>
                        <a:t>Inspection de circonscription</a:t>
                      </a: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724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Inspection 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707043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5684B269-68A4-4354-ACC1-CFDC44E0D86A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421504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2242094" y="133649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787384" y="329589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2122825" y="111307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1582804" y="1446968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125604" y="573976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726217" y="392581"/>
            <a:ext cx="4026181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Les partenaires 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B2FE423C-4665-4245-9C5C-8D58327C5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609534"/>
              </p:ext>
            </p:extLst>
          </p:nvPr>
        </p:nvGraphicFramePr>
        <p:xfrm>
          <a:off x="184288" y="1958005"/>
          <a:ext cx="6568110" cy="58251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68984">
                  <a:extLst>
                    <a:ext uri="{9D8B030D-6E8A-4147-A177-3AD203B41FA5}">
                      <a16:colId xmlns:a16="http://schemas.microsoft.com/office/drawing/2014/main" val="3572737382"/>
                    </a:ext>
                  </a:extLst>
                </a:gridCol>
                <a:gridCol w="1148223">
                  <a:extLst>
                    <a:ext uri="{9D8B030D-6E8A-4147-A177-3AD203B41FA5}">
                      <a16:colId xmlns:a16="http://schemas.microsoft.com/office/drawing/2014/main" val="416800288"/>
                    </a:ext>
                  </a:extLst>
                </a:gridCol>
                <a:gridCol w="1148223">
                  <a:extLst>
                    <a:ext uri="{9D8B030D-6E8A-4147-A177-3AD203B41FA5}">
                      <a16:colId xmlns:a16="http://schemas.microsoft.com/office/drawing/2014/main" val="2948402032"/>
                    </a:ext>
                  </a:extLst>
                </a:gridCol>
                <a:gridCol w="1776328">
                  <a:extLst>
                    <a:ext uri="{9D8B030D-6E8A-4147-A177-3AD203B41FA5}">
                      <a16:colId xmlns:a16="http://schemas.microsoft.com/office/drawing/2014/main" val="2736847932"/>
                    </a:ext>
                  </a:extLst>
                </a:gridCol>
                <a:gridCol w="1126352">
                  <a:extLst>
                    <a:ext uri="{9D8B030D-6E8A-4147-A177-3AD203B41FA5}">
                      <a16:colId xmlns:a16="http://schemas.microsoft.com/office/drawing/2014/main" val="1025478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Téléphone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Elève concerné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37442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26738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32533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02199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7274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18781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72540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29098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49051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39112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032371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824F4234-4850-4A2F-9C84-53B8C7AA6FE7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125294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1979540" y="29812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6281531" y="82803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5324893" y="160656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944216" y="1010966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353376" y="507564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179152" y="371038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pastel" pitchFamily="2" charset="0"/>
                <a:ea typeface="pastel" pitchFamily="2" charset="0"/>
              </a:rPr>
              <a:t>Liste des élèves</a:t>
            </a:r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F820DF48-9BF2-4313-8073-FAE1D747C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356485"/>
              </p:ext>
            </p:extLst>
          </p:nvPr>
        </p:nvGraphicFramePr>
        <p:xfrm>
          <a:off x="182214" y="1499144"/>
          <a:ext cx="6587987" cy="8321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3572737382"/>
                    </a:ext>
                  </a:extLst>
                </a:gridCol>
                <a:gridCol w="1448440">
                  <a:extLst>
                    <a:ext uri="{9D8B030D-6E8A-4147-A177-3AD203B41FA5}">
                      <a16:colId xmlns:a16="http://schemas.microsoft.com/office/drawing/2014/main" val="2736847932"/>
                    </a:ext>
                  </a:extLst>
                </a:gridCol>
                <a:gridCol w="1351721">
                  <a:extLst>
                    <a:ext uri="{9D8B030D-6E8A-4147-A177-3AD203B41FA5}">
                      <a16:colId xmlns:a16="http://schemas.microsoft.com/office/drawing/2014/main" val="1025478045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1564129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Nom</a:t>
                      </a:r>
                    </a:p>
                    <a:p>
                      <a:pPr algn="ctr"/>
                      <a:r>
                        <a:rPr lang="fr-FR" sz="1800" dirty="0"/>
                        <a:t>Prénom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Date de naissance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Classe de référence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Prises en charge (type + horaires)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374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26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32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02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72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187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725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391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032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74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98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26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14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99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131694" y="1493495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076739" y="1712264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757860" y="23383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868016" y="3004032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277176" y="854867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247071" y="1381536"/>
            <a:ext cx="4275484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pastel" pitchFamily="2" charset="0"/>
                <a:ea typeface="pastel" pitchFamily="2" charset="0"/>
              </a:rPr>
              <a:t>Documents rendus</a:t>
            </a:r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F820DF48-9BF2-4313-8073-FAE1D747C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615668"/>
              </p:ext>
            </p:extLst>
          </p:nvPr>
        </p:nvGraphicFramePr>
        <p:xfrm>
          <a:off x="720586" y="3727578"/>
          <a:ext cx="5688003" cy="564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9191">
                  <a:extLst>
                    <a:ext uri="{9D8B030D-6E8A-4147-A177-3AD203B41FA5}">
                      <a16:colId xmlns:a16="http://schemas.microsoft.com/office/drawing/2014/main" val="3572737382"/>
                    </a:ext>
                  </a:extLst>
                </a:gridCol>
                <a:gridCol w="604096">
                  <a:extLst>
                    <a:ext uri="{9D8B030D-6E8A-4147-A177-3AD203B41FA5}">
                      <a16:colId xmlns:a16="http://schemas.microsoft.com/office/drawing/2014/main" val="2736847932"/>
                    </a:ext>
                  </a:extLst>
                </a:gridCol>
                <a:gridCol w="387513">
                  <a:extLst>
                    <a:ext uri="{9D8B030D-6E8A-4147-A177-3AD203B41FA5}">
                      <a16:colId xmlns:a16="http://schemas.microsoft.com/office/drawing/2014/main" val="1025478045"/>
                    </a:ext>
                  </a:extLst>
                </a:gridCol>
                <a:gridCol w="387513">
                  <a:extLst>
                    <a:ext uri="{9D8B030D-6E8A-4147-A177-3AD203B41FA5}">
                      <a16:colId xmlns:a16="http://schemas.microsoft.com/office/drawing/2014/main" val="1564129992"/>
                    </a:ext>
                  </a:extLst>
                </a:gridCol>
                <a:gridCol w="491615">
                  <a:extLst>
                    <a:ext uri="{9D8B030D-6E8A-4147-A177-3AD203B41FA5}">
                      <a16:colId xmlns:a16="http://schemas.microsoft.com/office/drawing/2014/main" val="728616307"/>
                    </a:ext>
                  </a:extLst>
                </a:gridCol>
                <a:gridCol w="491615">
                  <a:extLst>
                    <a:ext uri="{9D8B030D-6E8A-4147-A177-3AD203B41FA5}">
                      <a16:colId xmlns:a16="http://schemas.microsoft.com/office/drawing/2014/main" val="1140417511"/>
                    </a:ext>
                  </a:extLst>
                </a:gridCol>
                <a:gridCol w="491615">
                  <a:extLst>
                    <a:ext uri="{9D8B030D-6E8A-4147-A177-3AD203B41FA5}">
                      <a16:colId xmlns:a16="http://schemas.microsoft.com/office/drawing/2014/main" val="1120456259"/>
                    </a:ext>
                  </a:extLst>
                </a:gridCol>
                <a:gridCol w="491615">
                  <a:extLst>
                    <a:ext uri="{9D8B030D-6E8A-4147-A177-3AD203B41FA5}">
                      <a16:colId xmlns:a16="http://schemas.microsoft.com/office/drawing/2014/main" val="602562696"/>
                    </a:ext>
                  </a:extLst>
                </a:gridCol>
                <a:gridCol w="491615">
                  <a:extLst>
                    <a:ext uri="{9D8B030D-6E8A-4147-A177-3AD203B41FA5}">
                      <a16:colId xmlns:a16="http://schemas.microsoft.com/office/drawing/2014/main" val="1465215063"/>
                    </a:ext>
                  </a:extLst>
                </a:gridCol>
                <a:gridCol w="491615">
                  <a:extLst>
                    <a:ext uri="{9D8B030D-6E8A-4147-A177-3AD203B41FA5}">
                      <a16:colId xmlns:a16="http://schemas.microsoft.com/office/drawing/2014/main" val="1510546788"/>
                    </a:ext>
                  </a:extLst>
                </a:gridCol>
              </a:tblGrid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Nom</a:t>
                      </a:r>
                    </a:p>
                    <a:p>
                      <a:pPr algn="ctr"/>
                      <a:r>
                        <a:rPr lang="fr-FR" sz="1800" dirty="0"/>
                        <a:t>Prénom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Fiche de renseignements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Assurance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Coopérative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Autorisation photo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422937442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1767412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31470133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34317985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37934209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9340272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42547938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76340932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1252817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1158258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628887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33571761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438533830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34F40E2C-55E8-4078-B2CD-BFA7019E7E3B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6993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BE04CAD-C8B8-4532-A953-962A7EC12426}"/>
              </a:ext>
            </a:extLst>
          </p:cNvPr>
          <p:cNvSpPr/>
          <p:nvPr/>
        </p:nvSpPr>
        <p:spPr>
          <a:xfrm>
            <a:off x="131694" y="1493495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DF32BA1-7265-47D2-ADB5-C71FF639B03B}"/>
              </a:ext>
            </a:extLst>
          </p:cNvPr>
          <p:cNvSpPr/>
          <p:nvPr/>
        </p:nvSpPr>
        <p:spPr>
          <a:xfrm>
            <a:off x="1076739" y="1712264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4FE13E-F1EE-4C64-822D-CFBFEF30D3F5}"/>
              </a:ext>
            </a:extLst>
          </p:cNvPr>
          <p:cNvSpPr/>
          <p:nvPr/>
        </p:nvSpPr>
        <p:spPr>
          <a:xfrm>
            <a:off x="757860" y="2338331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BCAF4C-490F-4ADA-9E10-1B47B55B8139}"/>
              </a:ext>
            </a:extLst>
          </p:cNvPr>
          <p:cNvSpPr/>
          <p:nvPr/>
        </p:nvSpPr>
        <p:spPr>
          <a:xfrm>
            <a:off x="76199" y="92761"/>
            <a:ext cx="1288775" cy="128877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50AFC1-AFFC-42B7-B96A-CB2FD38B74E9}"/>
              </a:ext>
            </a:extLst>
          </p:cNvPr>
          <p:cNvSpPr/>
          <p:nvPr/>
        </p:nvSpPr>
        <p:spPr>
          <a:xfrm>
            <a:off x="868016" y="3004032"/>
            <a:ext cx="409160" cy="40916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3FF511-9A80-45FD-8895-1CDF81CB1379}"/>
              </a:ext>
            </a:extLst>
          </p:cNvPr>
          <p:cNvSpPr/>
          <p:nvPr/>
        </p:nvSpPr>
        <p:spPr>
          <a:xfrm>
            <a:off x="1157907" y="104347"/>
            <a:ext cx="576469" cy="57646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F89EC19-1D3C-4E78-BC16-5C1DE8005D90}"/>
              </a:ext>
            </a:extLst>
          </p:cNvPr>
          <p:cNvSpPr/>
          <p:nvPr/>
        </p:nvSpPr>
        <p:spPr>
          <a:xfrm>
            <a:off x="1277176" y="854867"/>
            <a:ext cx="914400" cy="914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F820DF48-9BF2-4313-8073-FAE1D747C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954024"/>
              </p:ext>
            </p:extLst>
          </p:nvPr>
        </p:nvGraphicFramePr>
        <p:xfrm>
          <a:off x="868016" y="4519631"/>
          <a:ext cx="5189884" cy="48039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59191">
                  <a:extLst>
                    <a:ext uri="{9D8B030D-6E8A-4147-A177-3AD203B41FA5}">
                      <a16:colId xmlns:a16="http://schemas.microsoft.com/office/drawing/2014/main" val="3572737382"/>
                    </a:ext>
                  </a:extLst>
                </a:gridCol>
                <a:gridCol w="1841818">
                  <a:extLst>
                    <a:ext uri="{9D8B030D-6E8A-4147-A177-3AD203B41FA5}">
                      <a16:colId xmlns:a16="http://schemas.microsoft.com/office/drawing/2014/main" val="2736847932"/>
                    </a:ext>
                  </a:extLst>
                </a:gridCol>
                <a:gridCol w="1988875">
                  <a:extLst>
                    <a:ext uri="{9D8B030D-6E8A-4147-A177-3AD203B41FA5}">
                      <a16:colId xmlns:a16="http://schemas.microsoft.com/office/drawing/2014/main" val="1025478045"/>
                    </a:ext>
                  </a:extLst>
                </a:gridCol>
              </a:tblGrid>
              <a:tr h="41479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Dépenses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Montant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Sous-total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37442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1767412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31470133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34317985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37934209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9340272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42547938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76340932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1252817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1158258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628887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33571761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438533830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0EE15A3B-37DE-47FD-9FBB-0617DDD2E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799" y="122046"/>
            <a:ext cx="1828649" cy="1828649"/>
          </a:xfrm>
          <a:prstGeom prst="rect">
            <a:avLst/>
          </a:prstGeom>
        </p:spPr>
      </p:pic>
      <p:sp>
        <p:nvSpPr>
          <p:cNvPr id="12" name="Explosion : 14 points 11">
            <a:extLst>
              <a:ext uri="{FF2B5EF4-FFF2-40B4-BE49-F238E27FC236}">
                <a16:creationId xmlns:a16="http://schemas.microsoft.com/office/drawing/2014/main" id="{50BBBAA8-CBEE-4FBC-8ACE-F7FFDA6E637E}"/>
              </a:ext>
            </a:extLst>
          </p:cNvPr>
          <p:cNvSpPr/>
          <p:nvPr/>
        </p:nvSpPr>
        <p:spPr>
          <a:xfrm>
            <a:off x="2182099" y="2435247"/>
            <a:ext cx="4139188" cy="1816318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 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A3D45B-D3BD-4BEC-9135-C52D19F3285A}"/>
              </a:ext>
            </a:extLst>
          </p:cNvPr>
          <p:cNvSpPr/>
          <p:nvPr/>
        </p:nvSpPr>
        <p:spPr>
          <a:xfrm>
            <a:off x="2665420" y="1196450"/>
            <a:ext cx="2966981" cy="9707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pastel" pitchFamily="2" charset="0"/>
                <a:ea typeface="pastel" pitchFamily="2" charset="0"/>
              </a:rPr>
              <a:t>Coopérative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10608AF-EC26-4B2E-B36B-06C600C60464}"/>
              </a:ext>
            </a:extLst>
          </p:cNvPr>
          <p:cNvSpPr txBox="1"/>
          <p:nvPr/>
        </p:nvSpPr>
        <p:spPr>
          <a:xfrm>
            <a:off x="144117" y="9399096"/>
            <a:ext cx="318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© Alice en ULIS</a:t>
            </a:r>
          </a:p>
        </p:txBody>
      </p:sp>
    </p:spTree>
    <p:extLst>
      <p:ext uri="{BB962C8B-B14F-4D97-AF65-F5344CB8AC3E}">
        <p14:creationId xmlns:p14="http://schemas.microsoft.com/office/powerpoint/2010/main" val="270616594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45093</TotalTime>
  <Words>347</Words>
  <Application>Microsoft Office PowerPoint</Application>
  <PresentationFormat>Format A4 (210 x 297 mm)</PresentationFormat>
  <Paragraphs>157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Candara</vt:lpstr>
      <vt:lpstr>KG Wake Me Up</vt:lpstr>
      <vt:lpstr>pastel</vt:lpstr>
      <vt:lpstr>Wingdings</vt:lpstr>
      <vt:lpstr>Atlas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Morgane</dc:creator>
  <cp:lastModifiedBy>Morgane</cp:lastModifiedBy>
  <cp:revision>23</cp:revision>
  <cp:lastPrinted>2018-08-08T20:31:28Z</cp:lastPrinted>
  <dcterms:created xsi:type="dcterms:W3CDTF">2018-07-10T16:40:20Z</dcterms:created>
  <dcterms:modified xsi:type="dcterms:W3CDTF">2018-08-11T12:10:58Z</dcterms:modified>
</cp:coreProperties>
</file>