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5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6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2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27DCE-F03B-9B4A-AE61-C60D07C377BA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E292-A430-144F-80B9-4B35DFF9475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5355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3DBCB0A-773C-2542-9001-A70873D76697}" type="datetimeFigureOut">
              <a:rPr lang="fr-FR" smtClean="0"/>
              <a:t>20/02/14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379BC421-0FC9-4943-B5E3-79E42ABDCD8B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00822" y="2078261"/>
            <a:ext cx="62040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dirty="0" smtClean="0">
                <a:latin typeface="Chalkboard"/>
                <a:cs typeface="Chalkboard"/>
              </a:rPr>
              <a:t>PIERRE ET LE LOUP : </a:t>
            </a:r>
          </a:p>
          <a:p>
            <a:pPr algn="ctr"/>
            <a:r>
              <a:rPr lang="fr-FR" sz="4800" dirty="0" smtClean="0">
                <a:latin typeface="Chalkboard"/>
                <a:cs typeface="Chalkboard"/>
              </a:rPr>
              <a:t>PHRASE 6</a:t>
            </a:r>
            <a:endParaRPr lang="fr-FR" sz="4800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1018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"/>
    </mc:Choice>
    <mc:Fallback xmlns="">
      <p:transition xmlns:p14="http://schemas.microsoft.com/office/powerpoint/2010/main" spd="slow" advTm="302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poser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sur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maintenant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5619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l</a:t>
            </a:r>
            <a:r>
              <a:rPr lang="fr-FR" sz="9600" dirty="0" smtClean="0"/>
              <a:t>’herbe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tout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prêt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de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lui.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Apercevant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168352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8"/>
    </mc:Choice>
    <mc:Fallback xmlns="">
      <p:transition xmlns:p14="http://schemas.microsoft.com/office/powerpoint/2010/main" spd="slow" advTm="77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3"/>
    </mc:Choice>
    <mc:Fallback xmlns="">
      <p:transition xmlns:p14="http://schemas.microsoft.com/office/powerpoint/2010/main" spd="slow" advTm="3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18400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/>
              <a:t>c</a:t>
            </a:r>
            <a:r>
              <a:rPr lang="fr-FR" sz="9600" dirty="0" smtClean="0"/>
              <a:t>anard,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9"/>
    </mc:Choice>
    <mc:Fallback xmlns="">
      <p:transition xmlns:p14="http://schemas.microsoft.com/office/powerpoint/2010/main" spd="slow" advTm="30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le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"/>
    </mc:Choice>
    <mc:Fallback xmlns="">
      <p:transition xmlns:p14="http://schemas.microsoft.com/office/powerpoint/2010/main" spd="slow" advTm="18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petit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oiseau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709514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vint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007545" y="2172728"/>
            <a:ext cx="7420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 smtClean="0"/>
              <a:t>se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79487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3"/>
    </mc:Choice>
    <mc:Fallback xmlns="">
      <p:transition xmlns:p14="http://schemas.microsoft.com/office/powerpoint/2010/main" spd="slow" advTm="17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is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89</TotalTime>
  <Words>25</Words>
  <Application>Microsoft Macintosh PowerPoint</Application>
  <PresentationFormat>Présentation à l'écran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Brise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Titou KLIOUEL</dc:creator>
  <cp:lastModifiedBy>Titou KLIOUEL</cp:lastModifiedBy>
  <cp:revision>14</cp:revision>
  <dcterms:created xsi:type="dcterms:W3CDTF">2014-02-15T21:21:56Z</dcterms:created>
  <dcterms:modified xsi:type="dcterms:W3CDTF">2014-02-20T07:21:08Z</dcterms:modified>
</cp:coreProperties>
</file>