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par 5 ou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Pour s’entraîner, un coureur effectue 50 tours de stade. </a:t>
            </a:r>
            <a:r>
              <a:rPr lang="fr-FR" sz="56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Un </a:t>
            </a:r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tour de stade mesure 400 m.</a:t>
            </a: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le coureur parcourt-il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38"/>
    </mc:Choice>
    <mc:Fallback>
      <p:transition spd="slow" advTm="42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Un élève commence une semaine avec 12 billes en poche. À la fin de la semaine, il en a cinq fois plus.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billes possède-t-il à la fin de la semaine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91"/>
    </mc:Choice>
    <mc:Fallback>
      <p:transition spd="slow" advTm="42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180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240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185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3 500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20 000 m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60 billes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779637"/>
            <a:ext cx="8548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36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25"/>
    </mc:Choice>
    <mc:Fallback>
      <p:transition spd="slow" advTm="32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1003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17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35"/>
    </mc:Choice>
    <mc:Fallback>
      <p:transition spd="slow" advTm="32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1779637"/>
            <a:ext cx="85733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48 x 5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49"/>
    </mc:Choice>
    <mc:Fallback>
      <p:transition spd="slow" advTm="32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37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56"/>
    </mc:Choice>
    <mc:Fallback>
      <p:transition spd="slow" advTm="3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 x 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4"/>
    </mc:Choice>
    <mc:Fallback>
      <p:transition spd="slow" advTm="32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1779637"/>
            <a:ext cx="85802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69"/>
    </mc:Choice>
    <mc:Fallback>
      <p:transition spd="slow" advTm="32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 x 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83"/>
    </mc:Choice>
    <mc:Fallback>
      <p:transition spd="slow" advTm="32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33553"/>
            <a:ext cx="8568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14 x 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45"/>
    </mc:Choice>
    <mc:Fallback>
      <p:transition spd="slow" advTm="32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135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par 5 ou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50</cp:revision>
  <dcterms:created xsi:type="dcterms:W3CDTF">2013-01-27T09:55:18Z</dcterms:created>
  <dcterms:modified xsi:type="dcterms:W3CDTF">2014-01-04T14:04:49Z</dcterms:modified>
</cp:coreProperties>
</file>