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BEC0E9-4A20-4CC7-A268-F081FAB0DA26}" type="datetimeFigureOut">
              <a:rPr lang="fr-FR" smtClean="0"/>
              <a:t>03/09/2016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5335EB7-35AD-46BF-B9B5-E7DFD657F27D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de rentrée 2016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horaires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Semaine de quatre jours, horaires des cours et les dates des vacances fournis en début d’année. </a:t>
            </a:r>
          </a:p>
          <a:p>
            <a:r>
              <a:rPr lang="fr-FR" b="1" dirty="0" smtClean="0"/>
              <a:t>Maternelle </a:t>
            </a:r>
            <a:r>
              <a:rPr lang="fr-FR" dirty="0" smtClean="0"/>
              <a:t>: </a:t>
            </a:r>
          </a:p>
          <a:p>
            <a:pPr lvl="0">
              <a:buNone/>
            </a:pPr>
            <a:r>
              <a:rPr lang="fr-FR" dirty="0" smtClean="0"/>
              <a:t>le matin : 9h00- 12h00</a:t>
            </a:r>
          </a:p>
          <a:p>
            <a:pPr lvl="0">
              <a:buNone/>
            </a:pPr>
            <a:r>
              <a:rPr lang="fr-FR" dirty="0" smtClean="0"/>
              <a:t>l'après-midi : 13h30 - 16h30</a:t>
            </a:r>
          </a:p>
          <a:p>
            <a:r>
              <a:rPr lang="fr-FR" b="1" dirty="0" smtClean="0"/>
              <a:t>Elémentaire</a:t>
            </a:r>
            <a:r>
              <a:rPr lang="fr-FR" b="1" dirty="0" smtClean="0"/>
              <a:t> </a:t>
            </a:r>
            <a:r>
              <a:rPr lang="fr-FR" dirty="0" smtClean="0"/>
              <a:t>:</a:t>
            </a:r>
          </a:p>
          <a:p>
            <a:pPr lvl="0">
              <a:buNone/>
            </a:pPr>
            <a:r>
              <a:rPr lang="fr-FR" dirty="0" smtClean="0"/>
              <a:t>le matin : 9h00- 12h30</a:t>
            </a:r>
          </a:p>
          <a:p>
            <a:pPr lvl="0">
              <a:buNone/>
            </a:pPr>
            <a:r>
              <a:rPr lang="fr-FR" dirty="0" smtClean="0"/>
              <a:t>l'après-midi : 14h00 - 16h30</a:t>
            </a:r>
          </a:p>
          <a:p>
            <a:r>
              <a:rPr lang="fr-FR" b="1" dirty="0" smtClean="0"/>
              <a:t>Et pour </a:t>
            </a:r>
            <a:r>
              <a:rPr lang="fr-FR" b="1" dirty="0" smtClean="0"/>
              <a:t>tous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les mercredis de 9h à 11h40</a:t>
            </a:r>
          </a:p>
          <a:p>
            <a:pPr>
              <a:buNone/>
            </a:pPr>
            <a:r>
              <a:rPr lang="fr-FR" dirty="0" smtClean="0"/>
              <a:t>les </a:t>
            </a:r>
            <a:r>
              <a:rPr lang="fr-FR" dirty="0" smtClean="0"/>
              <a:t>vendredis 9h-12h20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Les APC </a:t>
            </a:r>
            <a:r>
              <a:rPr lang="fr-FR" sz="2800" i="1" dirty="0" smtClean="0"/>
              <a:t>(activités pédagogiques complémentaires)</a:t>
            </a:r>
            <a:endParaRPr lang="fr-FR" sz="28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Temps de soutien ou de projet</a:t>
            </a:r>
          </a:p>
          <a:p>
            <a:r>
              <a:rPr lang="fr-FR" dirty="0" smtClean="0"/>
              <a:t>Comme l’an dernier nous allons favoriser les échanges entre classes.</a:t>
            </a:r>
            <a:endParaRPr lang="fr-FR" dirty="0" smtClean="0"/>
          </a:p>
          <a:p>
            <a:r>
              <a:rPr lang="fr-FR" dirty="0" smtClean="0"/>
              <a:t>Vous recevrez bientôt par le biais des cahiers de correspondance des demandes d’autorisation pour que vos enfants assistent aux APC.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Règlement intérieur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579296" cy="45720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Pour la sécurité des élèves : fournir les informations demandées rapidement et prévenir en cas de changement.</a:t>
            </a:r>
          </a:p>
          <a:p>
            <a:r>
              <a:rPr lang="fr-FR" dirty="0" smtClean="0"/>
              <a:t>A</a:t>
            </a:r>
            <a:r>
              <a:rPr lang="fr-FR" dirty="0" smtClean="0"/>
              <a:t>ssurances </a:t>
            </a:r>
            <a:r>
              <a:rPr lang="fr-FR" dirty="0" smtClean="0"/>
              <a:t>scolaires, elles ne sont obligatoires que pour les activités facultatives, c’est-à-dire les activités dépassant les horaires des temps d’enseignement. Ainsi, si un élève n’a pas d’assurance scolaire, les enseignants ne peuvent pas l’autoriser à venir lors de sorties dépassant les horaires de l’école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/>
          <a:lstStyle/>
          <a:p>
            <a:r>
              <a:rPr lang="fr-FR" sz="2800" dirty="0" smtClean="0"/>
              <a:t>Absence des élèves : il faut prévenir par téléphone et une justification écrite.</a:t>
            </a:r>
          </a:p>
          <a:p>
            <a:pPr lvl="0">
              <a:buNone/>
            </a:pPr>
            <a:r>
              <a:rPr lang="fr-FR" sz="2800" dirty="0" smtClean="0"/>
              <a:t>Motifs d’absence : </a:t>
            </a:r>
          </a:p>
          <a:p>
            <a:pPr lvl="0">
              <a:buNone/>
            </a:pPr>
            <a:r>
              <a:rPr lang="fr-FR" sz="2800" dirty="0" smtClean="0"/>
              <a:t>la </a:t>
            </a:r>
            <a:r>
              <a:rPr lang="fr-FR" sz="2800" dirty="0" smtClean="0"/>
              <a:t>maladie de l'enfant (ou d'un de ses proches s'il est potentiellement contagieux), </a:t>
            </a:r>
          </a:p>
          <a:p>
            <a:pPr lvl="0">
              <a:buNone/>
            </a:pPr>
            <a:r>
              <a:rPr lang="fr-FR" sz="2800" dirty="0" smtClean="0"/>
              <a:t>une réunion solennelle de famille, </a:t>
            </a:r>
          </a:p>
          <a:p>
            <a:pPr lvl="0">
              <a:buNone/>
            </a:pPr>
            <a:r>
              <a:rPr lang="fr-FR" sz="2800" dirty="0" smtClean="0"/>
              <a:t>un empêchement causé par une difficulté accidentelle dans les transports, </a:t>
            </a:r>
          </a:p>
          <a:p>
            <a:pPr lvl="0">
              <a:buNone/>
            </a:pPr>
            <a:r>
              <a:rPr lang="fr-FR" sz="2800" dirty="0" smtClean="0"/>
              <a:t>l'absence temporaire des parents lorsque l'enfant les suit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smtClean="0"/>
              <a:t>Jeux et objets personnels interdits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dirty="0" smtClean="0"/>
              <a:t>TPS/PS/MS :Mme </a:t>
            </a:r>
            <a:r>
              <a:rPr lang="fr-FR" sz="2800" dirty="0" err="1" smtClean="0"/>
              <a:t>Lioté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GS/CP : Mme </a:t>
            </a:r>
            <a:r>
              <a:rPr lang="fr-FR" sz="2800" dirty="0" err="1" smtClean="0"/>
              <a:t>Loubignac</a:t>
            </a:r>
            <a:r>
              <a:rPr lang="fr-FR" sz="2800" dirty="0" smtClean="0"/>
              <a:t> + 9 jours de décharge assurés par Mme </a:t>
            </a:r>
            <a:r>
              <a:rPr lang="fr-FR" sz="2800" dirty="0" err="1" smtClean="0"/>
              <a:t>Delmont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CE1/CE2 : Mme Boucheron à Berneuil</a:t>
            </a:r>
          </a:p>
          <a:p>
            <a:pPr>
              <a:buNone/>
            </a:pPr>
            <a:r>
              <a:rPr lang="fr-FR" sz="2800" dirty="0" smtClean="0"/>
              <a:t>CM1/CM2 : Mme </a:t>
            </a:r>
            <a:r>
              <a:rPr lang="fr-FR" sz="2800" dirty="0" smtClean="0"/>
              <a:t>Moraine actuellement remplacée par Mme </a:t>
            </a:r>
            <a:r>
              <a:rPr lang="fr-FR" sz="2800" dirty="0" err="1" smtClean="0"/>
              <a:t>Puybareau</a:t>
            </a: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RASED</a:t>
            </a:r>
            <a:r>
              <a:rPr lang="fr-FR" sz="2800" dirty="0" smtClean="0"/>
              <a:t> : Tout comme l’année dernière je tenterai d’avoir l’intervention d’un membre du réseau d’aide spécialisé qui travaillait avec quelques élèves de l’école.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parents/enseignants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Elle est primordiale.</a:t>
            </a:r>
          </a:p>
          <a:p>
            <a:r>
              <a:rPr lang="fr-FR" dirty="0" smtClean="0"/>
              <a:t>Cette implication peut se faire de différentes manières</a:t>
            </a:r>
          </a:p>
          <a:p>
            <a:pPr lvl="0">
              <a:buNone/>
            </a:pPr>
            <a:r>
              <a:rPr lang="fr-FR" dirty="0" smtClean="0"/>
              <a:t>	</a:t>
            </a:r>
            <a:r>
              <a:rPr lang="fr-FR" dirty="0" smtClean="0"/>
              <a:t>		par </a:t>
            </a:r>
            <a:r>
              <a:rPr lang="fr-FR" dirty="0" smtClean="0"/>
              <a:t>le biais des représentants des parents d’élèves : l’élection aura lieu le </a:t>
            </a:r>
            <a:r>
              <a:rPr lang="fr-FR" dirty="0" smtClean="0"/>
              <a:t>7 </a:t>
            </a:r>
            <a:r>
              <a:rPr lang="fr-FR" dirty="0" smtClean="0"/>
              <a:t>octobre. Je vous demande de me faire part des listes au plus vite.</a:t>
            </a:r>
          </a:p>
          <a:p>
            <a:pPr lvl="0">
              <a:buNone/>
            </a:pPr>
            <a:r>
              <a:rPr lang="fr-FR" dirty="0" smtClean="0"/>
              <a:t>		par </a:t>
            </a:r>
            <a:r>
              <a:rPr lang="fr-FR" dirty="0" smtClean="0"/>
              <a:t>le biais de l’association des parents d’élèves</a:t>
            </a:r>
          </a:p>
          <a:p>
            <a:pPr lvl="0">
              <a:buNone/>
            </a:pPr>
            <a:r>
              <a:rPr lang="fr-FR" dirty="0" smtClean="0"/>
              <a:t>		par </a:t>
            </a:r>
            <a:r>
              <a:rPr lang="fr-FR" dirty="0" smtClean="0"/>
              <a:t>le suivi scolaire de votre enfant (les devoirs, l’intérêt que vous portez aux activités qui se sont déroulées dans sa journée.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0"/>
            <a:ext cx="6563072" cy="1145282"/>
          </a:xfrm>
        </p:spPr>
        <p:txBody>
          <a:bodyPr/>
          <a:lstStyle/>
          <a:p>
            <a:r>
              <a:rPr lang="fr-FR" dirty="0" smtClean="0"/>
              <a:t>Le projet d’école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47500" lnSpcReduction="20000"/>
          </a:bodyPr>
          <a:lstStyle/>
          <a:p>
            <a:r>
              <a:rPr lang="fr-FR" b="1" dirty="0" smtClean="0"/>
              <a:t>AXE 1 : Développer la maitrise de la langue</a:t>
            </a:r>
            <a:endParaRPr lang="fr-FR" dirty="0" smtClean="0"/>
          </a:p>
          <a:p>
            <a:r>
              <a:rPr lang="fr-FR" b="1" i="1" dirty="0" smtClean="0"/>
              <a:t>Objectifs opérationnels </a:t>
            </a:r>
          </a:p>
          <a:p>
            <a:r>
              <a:rPr lang="fr-FR" dirty="0" smtClean="0"/>
              <a:t>Valoriser la lecture par le biais de la pluridisciplinarité</a:t>
            </a:r>
          </a:p>
          <a:p>
            <a:r>
              <a:rPr lang="fr-FR" dirty="0" smtClean="0"/>
              <a:t>Améliorer la syntaxe, élargir le champ lexical et améliorer la diction</a:t>
            </a:r>
          </a:p>
          <a:p>
            <a:r>
              <a:rPr lang="fr-FR" dirty="0" smtClean="0"/>
              <a:t>Produire des écrits variés et les valoriser</a:t>
            </a:r>
          </a:p>
          <a:p>
            <a:r>
              <a:rPr lang="fr-FR" b="1" dirty="0" smtClean="0"/>
              <a:t>AXE 2:</a:t>
            </a:r>
            <a:endParaRPr lang="fr-FR" dirty="0" smtClean="0"/>
          </a:p>
          <a:p>
            <a:r>
              <a:rPr lang="fr-FR" b="1" dirty="0" smtClean="0"/>
              <a:t>Mieux vivre ensemble</a:t>
            </a:r>
            <a:endParaRPr lang="fr-FR" dirty="0" smtClean="0"/>
          </a:p>
          <a:p>
            <a:r>
              <a:rPr lang="fr-FR" b="1" i="1" dirty="0" smtClean="0"/>
              <a:t>Objectifs opérationnels </a:t>
            </a:r>
          </a:p>
          <a:p>
            <a:r>
              <a:rPr lang="fr-FR" dirty="0" smtClean="0"/>
              <a:t>Développer des projets communs (classe découverte,…)</a:t>
            </a:r>
          </a:p>
          <a:p>
            <a:r>
              <a:rPr lang="fr-FR" dirty="0" smtClean="0"/>
              <a:t>Améliorer l’écoute, l’attention et la concentration</a:t>
            </a:r>
          </a:p>
          <a:p>
            <a:r>
              <a:rPr lang="fr-FR" dirty="0" smtClean="0"/>
              <a:t>Améliorer la connaissance et le respect de l'autre avec ses différences</a:t>
            </a:r>
          </a:p>
          <a:p>
            <a:r>
              <a:rPr lang="fr-FR" b="1" dirty="0" smtClean="0"/>
              <a:t>AXE 3 :</a:t>
            </a:r>
            <a:endParaRPr lang="fr-FR" dirty="0" smtClean="0"/>
          </a:p>
          <a:p>
            <a:r>
              <a:rPr lang="fr-FR" b="1" dirty="0" smtClean="0"/>
              <a:t>Valoriser la nouvelle organisation du temps scolaire</a:t>
            </a:r>
            <a:endParaRPr lang="fr-FR" dirty="0" smtClean="0"/>
          </a:p>
          <a:p>
            <a:r>
              <a:rPr lang="fr-FR" b="1" i="1" dirty="0" smtClean="0"/>
              <a:t>Objectifs opérationnels </a:t>
            </a:r>
          </a:p>
          <a:p>
            <a:r>
              <a:rPr lang="fr-FR" dirty="0" smtClean="0"/>
              <a:t>Profiter des TAP pour élargir l’horizon culturel des élèves</a:t>
            </a:r>
          </a:p>
          <a:p>
            <a:r>
              <a:rPr lang="fr-FR" dirty="0" smtClean="0"/>
              <a:t>Repenser les emplois du temps en fonction des nouveaux horaires</a:t>
            </a:r>
          </a:p>
          <a:p>
            <a:r>
              <a:rPr lang="fr-FR" b="1" dirty="0" smtClean="0"/>
              <a:t>Axe 4 : </a:t>
            </a:r>
            <a:endParaRPr lang="fr-FR" dirty="0" smtClean="0"/>
          </a:p>
          <a:p>
            <a:r>
              <a:rPr lang="fr-FR" b="1" dirty="0" smtClean="0"/>
              <a:t>Se servir des pratiques et des œuvres artistiques et culturelles comme support d’apprentissage</a:t>
            </a:r>
            <a:endParaRPr lang="fr-FR" dirty="0" smtClean="0"/>
          </a:p>
          <a:p>
            <a:r>
              <a:rPr lang="fr-FR" b="1" i="1" dirty="0" smtClean="0"/>
              <a:t>Objectifs opérationnels </a:t>
            </a:r>
          </a:p>
          <a:p>
            <a:r>
              <a:rPr lang="fr-FR" dirty="0" smtClean="0"/>
              <a:t>Développer la pratique artistique</a:t>
            </a:r>
          </a:p>
          <a:p>
            <a:r>
              <a:rPr lang="fr-FR" dirty="0" smtClean="0"/>
              <a:t>Familiariser les élèves aux lieux de  culture</a:t>
            </a:r>
          </a:p>
          <a:p>
            <a:r>
              <a:rPr lang="fr-FR" dirty="0" smtClean="0"/>
              <a:t>Travailler en transversalité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72000"/>
          </a:xfrm>
        </p:spPr>
        <p:txBody>
          <a:bodyPr>
            <a:normAutofit fontScale="85000" lnSpcReduction="10000"/>
          </a:bodyPr>
          <a:lstStyle/>
          <a:p>
            <a:r>
              <a:rPr lang="fr-FR" b="1" dirty="0" smtClean="0"/>
              <a:t>Pour les assurances</a:t>
            </a:r>
            <a:r>
              <a:rPr lang="fr-FR" dirty="0" smtClean="0"/>
              <a:t>, il vous faut vérifier que celle que vous souscrivez pour votre enfant prenne bien en compte les dommages corporels : assurez-vous que l'assurance couvre les frais engagés si votre enfant se fait mal tout seul.</a:t>
            </a:r>
          </a:p>
          <a:p>
            <a:r>
              <a:rPr lang="fr-FR" dirty="0" smtClean="0"/>
              <a:t>Enfin, pour les élèves ayant des problèmes de santé (asthme par exemple), veuillez s’il vous plaît prendre contact avec nous le plus rapidement possible pour nous fournir un traitement toléré à l’école sans disposition particulière pour le bien-être de vos enfants.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</TotalTime>
  <Words>246</Words>
  <Application>Microsoft Office PowerPoint</Application>
  <PresentationFormat>Affichage à l'écran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Verve</vt:lpstr>
      <vt:lpstr>Réunion de rentrée 2016</vt:lpstr>
      <vt:lpstr>Les horaires</vt:lpstr>
      <vt:lpstr>Les APC (activités pédagogiques complémentaires)</vt:lpstr>
      <vt:lpstr>Règlement intérieur</vt:lpstr>
      <vt:lpstr>Diapositive 5</vt:lpstr>
      <vt:lpstr>Diapositive 6</vt:lpstr>
      <vt:lpstr>Relation parents/enseignants</vt:lpstr>
      <vt:lpstr>Le projet d’école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rentrée 2016</dc:title>
  <dc:creator>Cécile</dc:creator>
  <cp:lastModifiedBy>Cécile</cp:lastModifiedBy>
  <cp:revision>2</cp:revision>
  <dcterms:created xsi:type="dcterms:W3CDTF">2016-09-03T14:22:29Z</dcterms:created>
  <dcterms:modified xsi:type="dcterms:W3CDTF">2016-09-03T14:41:09Z</dcterms:modified>
</cp:coreProperties>
</file>