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03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3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99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02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18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9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29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85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9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20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83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FD0C7-385B-4568-B6FB-37639BCDE858}" type="datetimeFigureOut">
              <a:rPr lang="fr-FR" smtClean="0"/>
              <a:t>03/05/2014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A3930-58EA-49AB-8594-CD506F147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37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563851"/>
              </p:ext>
            </p:extLst>
          </p:nvPr>
        </p:nvGraphicFramePr>
        <p:xfrm>
          <a:off x="179512" y="404664"/>
          <a:ext cx="8736632" cy="612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158"/>
                <a:gridCol w="2184158"/>
                <a:gridCol w="2184158"/>
                <a:gridCol w="2184158"/>
              </a:tblGrid>
              <a:tr h="30603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0603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sz="1000" dirty="0" smtClean="0"/>
                    </a:p>
                    <a:p>
                      <a:endParaRPr lang="fr-FR" sz="1000" dirty="0" smtClean="0"/>
                    </a:p>
                    <a:p>
                      <a:r>
                        <a:rPr lang="fr-FR" sz="1000" dirty="0" smtClean="0"/>
                        <a:t>7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fr-FR" sz="4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fr-FR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4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</a:t>
                      </a:r>
                      <a:endParaRPr lang="fr-FR" sz="4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fr-FR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</a:t>
                      </a:r>
                    </a:p>
                    <a:p>
                      <a:pPr algn="ctr"/>
                      <a:endParaRPr lang="fr-FR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Hello 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r>
                        <a:rPr lang="fr-FR" sz="1600" dirty="0" smtClean="0">
                          <a:effectLst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are you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?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 nice to meet you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</a:t>
                      </a:r>
                      <a:r>
                        <a:rPr lang="fr-FR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tell me 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what’s your name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Please, tell me 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what’s your name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name is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……………….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Welcome to ……………… !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sz="1000" dirty="0" smtClean="0"/>
                    </a:p>
                    <a:p>
                      <a:endParaRPr lang="fr-FR" sz="1000" dirty="0" smtClean="0"/>
                    </a:p>
                    <a:p>
                      <a:r>
                        <a:rPr lang="fr-FR" sz="10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sz="1400" dirty="0" smtClean="0"/>
                    </a:p>
                    <a:p>
                      <a:r>
                        <a:rPr lang="fr-FR" sz="1400" dirty="0" smtClean="0"/>
                        <a:t> </a:t>
                      </a:r>
                      <a:r>
                        <a:rPr lang="fr-FR" sz="1000" dirty="0" smtClean="0"/>
                        <a:t>2</a:t>
                      </a:r>
                      <a:r>
                        <a:rPr lang="fr-FR" sz="1400" dirty="0" smtClean="0"/>
                        <a:t>    I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am</a:t>
                      </a:r>
                      <a:r>
                        <a:rPr lang="fr-FR" sz="1400" baseline="0" dirty="0" smtClean="0"/>
                        <a:t> fine !</a:t>
                      </a:r>
                      <a:endParaRPr lang="fr-FR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87624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733256"/>
            <a:ext cx="64855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http://www.coloriages.fr/coloriages/coloriage-du-drapeau-angla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437392"/>
            <a:ext cx="1080896" cy="108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110" y="3573016"/>
            <a:ext cx="993250" cy="1447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166563"/>
            <a:ext cx="1121439" cy="148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373216"/>
            <a:ext cx="1109262" cy="79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Zone de texte 2"/>
          <p:cNvSpPr txBox="1">
            <a:spLocks noChangeArrowheads="1"/>
          </p:cNvSpPr>
          <p:nvPr/>
        </p:nvSpPr>
        <p:spPr bwMode="auto">
          <a:xfrm rot="10800000">
            <a:off x="6804248" y="1772812"/>
            <a:ext cx="2072928" cy="16501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Head, shoulders, knees and toes Knees and toes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Head, shoulders, knees and toes Knees and toes</a:t>
            </a:r>
            <a:endParaRPr lang="en-US" altLang="fr-FR" sz="1000" dirty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Eyes, and ears, and mouth and nose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Head, shoulders, knees and toes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Knees and toes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6941"/>
            <a:ext cx="18478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28702" y="908721"/>
            <a:ext cx="2085471" cy="223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72000" y="518482"/>
            <a:ext cx="1697872" cy="27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/>
          <p:cNvSpPr/>
          <p:nvPr/>
        </p:nvSpPr>
        <p:spPr>
          <a:xfrm rot="10800000">
            <a:off x="5364088" y="420973"/>
            <a:ext cx="13681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fr-FR" sz="1200" dirty="0" err="1"/>
              <a:t>h</a:t>
            </a:r>
            <a:r>
              <a:rPr lang="fr-FR" sz="1200" dirty="0" err="1" smtClean="0"/>
              <a:t>ead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err="1"/>
              <a:t>h</a:t>
            </a:r>
            <a:r>
              <a:rPr lang="fr-FR" sz="1200" dirty="0" err="1" smtClean="0"/>
              <a:t>air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err="1"/>
              <a:t>e</a:t>
            </a:r>
            <a:r>
              <a:rPr lang="fr-FR" sz="1200" dirty="0" err="1" smtClean="0"/>
              <a:t>ye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err="1"/>
              <a:t>n</a:t>
            </a:r>
            <a:r>
              <a:rPr lang="fr-FR" sz="1200" dirty="0" err="1" smtClean="0"/>
              <a:t>ose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err="1"/>
              <a:t>e</a:t>
            </a:r>
            <a:r>
              <a:rPr lang="fr-FR" sz="1200" dirty="0" err="1" smtClean="0"/>
              <a:t>ar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err="1"/>
              <a:t>m</a:t>
            </a:r>
            <a:r>
              <a:rPr lang="fr-FR" sz="1200" dirty="0" err="1" smtClean="0"/>
              <a:t>outh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smtClean="0"/>
              <a:t>N</a:t>
            </a:r>
            <a:r>
              <a:rPr lang="fr-FR" sz="1200" dirty="0" smtClean="0"/>
              <a:t>eck</a:t>
            </a:r>
          </a:p>
          <a:p>
            <a:pPr marL="342900" indent="-342900">
              <a:buAutoNum type="arabicPeriod"/>
            </a:pPr>
            <a:endParaRPr lang="fr-FR" sz="1200" dirty="0"/>
          </a:p>
          <a:p>
            <a:pPr marL="342900" indent="-342900">
              <a:buAutoNum type="arabicPeriod"/>
            </a:pPr>
            <a:endParaRPr lang="fr-FR" sz="1200" dirty="0" smtClean="0"/>
          </a:p>
          <a:p>
            <a:pPr marL="342900" indent="-342900">
              <a:buAutoNum type="arabicPeriod"/>
            </a:pPr>
            <a:endParaRPr lang="fr-FR" sz="1200" dirty="0"/>
          </a:p>
          <a:p>
            <a:pPr marL="342900" indent="-342900">
              <a:buAutoNum type="arabicPeriod"/>
            </a:pP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err="1" smtClean="0"/>
              <a:t>s</a:t>
            </a:r>
            <a:r>
              <a:rPr lang="fr-FR" sz="1200" dirty="0" err="1" smtClean="0"/>
              <a:t>houlder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smtClean="0"/>
              <a:t>a</a:t>
            </a:r>
            <a:r>
              <a:rPr lang="fr-FR" sz="1200" dirty="0" smtClean="0"/>
              <a:t>rm</a:t>
            </a:r>
          </a:p>
          <a:p>
            <a:pPr marL="342900" indent="-342900">
              <a:buAutoNum type="arabicPeriod"/>
            </a:pPr>
            <a:r>
              <a:rPr lang="fr-FR" sz="1200" dirty="0"/>
              <a:t>h</a:t>
            </a:r>
            <a:r>
              <a:rPr lang="fr-FR" sz="1200" dirty="0" smtClean="0"/>
              <a:t>and</a:t>
            </a:r>
          </a:p>
          <a:p>
            <a:pPr marL="342900" indent="-342900">
              <a:buAutoNum type="arabicPeriod"/>
            </a:pPr>
            <a:r>
              <a:rPr lang="fr-FR" sz="1200" dirty="0" err="1"/>
              <a:t>l</a:t>
            </a:r>
            <a:r>
              <a:rPr lang="fr-FR" sz="1200" dirty="0" err="1" smtClean="0"/>
              <a:t>eg</a:t>
            </a:r>
            <a:endParaRPr lang="fr-FR" sz="1200" dirty="0" smtClean="0"/>
          </a:p>
          <a:p>
            <a:pPr marL="342900" indent="-342900">
              <a:buAutoNum type="arabicPeriod"/>
            </a:pPr>
            <a:r>
              <a:rPr lang="fr-FR" sz="1200" dirty="0" smtClean="0"/>
              <a:t>foot</a:t>
            </a:r>
            <a:endParaRPr lang="fr-FR" sz="1200" dirty="0" smtClean="0"/>
          </a:p>
        </p:txBody>
      </p:sp>
      <p:sp>
        <p:nvSpPr>
          <p:cNvPr id="32" name="ZoneTexte 31"/>
          <p:cNvSpPr txBox="1"/>
          <p:nvPr/>
        </p:nvSpPr>
        <p:spPr>
          <a:xfrm rot="10800000">
            <a:off x="8626786" y="51848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3</a:t>
            </a:r>
            <a:endParaRPr lang="fr-FR" sz="1000" dirty="0"/>
          </a:p>
        </p:txBody>
      </p:sp>
      <p:sp>
        <p:nvSpPr>
          <p:cNvPr id="33" name="ZoneTexte 32"/>
          <p:cNvSpPr txBox="1"/>
          <p:nvPr/>
        </p:nvSpPr>
        <p:spPr>
          <a:xfrm rot="10800000">
            <a:off x="6361211" y="48694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4</a:t>
            </a:r>
            <a:endParaRPr lang="fr-FR" sz="1000" dirty="0"/>
          </a:p>
        </p:txBody>
      </p:sp>
      <p:sp>
        <p:nvSpPr>
          <p:cNvPr id="34" name="ZoneTexte 33"/>
          <p:cNvSpPr txBox="1"/>
          <p:nvPr/>
        </p:nvSpPr>
        <p:spPr>
          <a:xfrm rot="10800000">
            <a:off x="2428702" y="47667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5</a:t>
            </a:r>
            <a:endParaRPr lang="fr-FR" sz="1000" dirty="0"/>
          </a:p>
        </p:txBody>
      </p:sp>
      <p:pic>
        <p:nvPicPr>
          <p:cNvPr id="36" name="Picture 28" descr="http://www.mon-coloriage.com/img/schtroumpfs/le-petit-schtroumpf-dit-au-revoir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74" y="5150504"/>
            <a:ext cx="1097647" cy="136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0" descr="http://4.bp.blogspot.com/-Lp9DxZLka6U/UgY-dEi1-QI/AAAAAAAAD9U/EgiiZgd0euk/s1600/garfield-serie-tv-09-g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04" y="3631179"/>
            <a:ext cx="1180461" cy="123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1403648" y="4166563"/>
            <a:ext cx="895389" cy="504865"/>
          </a:xfrm>
          <a:prstGeom prst="wedgeRoundRectCallout">
            <a:avLst>
              <a:gd name="adj1" fmla="val -84927"/>
              <a:gd name="adj2" fmla="val -4830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See</a:t>
            </a:r>
            <a:r>
              <a:rPr lang="fr-FR" sz="1200" dirty="0" smtClean="0"/>
              <a:t> </a:t>
            </a:r>
            <a:r>
              <a:rPr lang="fr-FR" sz="1200" dirty="0" err="1" smtClean="0"/>
              <a:t>you</a:t>
            </a:r>
            <a:r>
              <a:rPr lang="fr-FR" sz="1200" dirty="0" smtClean="0"/>
              <a:t> </a:t>
            </a:r>
            <a:r>
              <a:rPr lang="fr-FR" sz="1200" smtClean="0"/>
              <a:t>soon!</a:t>
            </a:r>
            <a:endParaRPr lang="fr-FR" sz="1200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1413533" y="4910496"/>
            <a:ext cx="895389" cy="504865"/>
          </a:xfrm>
          <a:prstGeom prst="wedgeRoundRectCallout">
            <a:avLst>
              <a:gd name="adj1" fmla="val -70952"/>
              <a:gd name="adj2" fmla="val 5655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Goodbye</a:t>
            </a:r>
            <a:r>
              <a:rPr lang="fr-FR" sz="1200" dirty="0" smtClean="0"/>
              <a:t>!</a:t>
            </a:r>
            <a:endParaRPr lang="fr-FR" sz="1200" dirty="0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7973" y="423247"/>
            <a:ext cx="1911064" cy="3005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ZoneTexte 34"/>
          <p:cNvSpPr txBox="1"/>
          <p:nvPr/>
        </p:nvSpPr>
        <p:spPr>
          <a:xfrm rot="10800000">
            <a:off x="262779" y="48694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6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9530555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74</Words>
  <Application>Microsoft Office PowerPoint</Application>
  <PresentationFormat>Affichage à l'écran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Ceralis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 Predorin</dc:creator>
  <cp:lastModifiedBy>Le Predorin</cp:lastModifiedBy>
  <cp:revision>13</cp:revision>
  <cp:lastPrinted>2014-05-03T15:17:51Z</cp:lastPrinted>
  <dcterms:created xsi:type="dcterms:W3CDTF">2014-05-03T14:06:16Z</dcterms:created>
  <dcterms:modified xsi:type="dcterms:W3CDTF">2014-05-03T15:24:12Z</dcterms:modified>
</cp:coreProperties>
</file>