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6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555BAE-C0E5-419D-B9A0-4A2A60E7C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1"/>
    </mc:Choice>
    <mc:Fallback>
      <p:transition spd="slow" advTm="6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598AB0-A056-433B-84E8-A08BB583B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2"/>
    </mc:Choice>
    <mc:Fallback>
      <p:transition spd="slow" advTm="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AD3A6A-4FC4-4FF7-9A75-807C725CB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6"/>
    </mc:Choice>
    <mc:Fallback>
      <p:transition spd="slow" advTm="6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80DE36-98DB-402A-AC46-DB669152D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4"/>
    </mc:Choice>
    <mc:Fallback>
      <p:transition spd="slow" advTm="7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D66684-83EB-4DA0-8AB1-62A615A527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8"/>
    </mc:Choice>
    <mc:Fallback>
      <p:transition spd="slow" advTm="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CD6D5C-5A1A-4A95-8F1A-B94193A7F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0"/>
    </mc:Choice>
    <mc:Fallback>
      <p:transition spd="slow" advTm="6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D3E068-A580-4614-9BA7-99093060B3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8"/>
    </mc:Choice>
    <mc:Fallback>
      <p:transition spd="slow" advTm="6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B17334-65F4-427D-BACC-2BC9F8A02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8"/>
    </mc:Choice>
    <mc:Fallback>
      <p:transition spd="slow" advTm="6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52A342-25B8-4DD2-9B6A-FECC45790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9"/>
    </mc:Choice>
    <mc:Fallback>
      <p:transition spd="slow" advTm="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BF40EC-79CE-4A28-8D9E-15A8265CD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1"/>
    </mc:Choice>
    <mc:Fallback>
      <p:transition spd="slow" advTm="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DD5576-A249-4CF1-A95A-0AB6D0C92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7"/>
    </mc:Choice>
    <mc:Fallback>
      <p:transition spd="slow" advTm="6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Au fond de sa poche, Ines a trouvé 6 pièces de 5 centimes.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d’argent Ines a-t-elle trouvé au fond de sa poche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B47557-38EA-454D-9EBB-1E4C45422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69"/>
    </mc:Choice>
    <mc:Fallback>
      <p:transition spd="slow" advTm="15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7029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 centimes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B81D003-C510-47A3-B178-5F6840118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9"/>
    </mc:Choice>
    <mc:Fallback>
      <p:transition spd="slow" advTm="6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5F453E-0EF3-4F19-8161-82F4FB96F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6"/>
    </mc:Choice>
    <mc:Fallback>
      <p:transition spd="slow" advTm="6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83A4BA-890C-4DB1-A0A1-90728D4B6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5"/>
    </mc:Choice>
    <mc:Fallback>
      <p:transition spd="slow" advTm="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39FEB6-C60E-445C-B403-3E037241F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7"/>
    </mc:Choice>
    <mc:Fallback>
      <p:transition spd="slow" advTm="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948BA1-F91D-4B9A-A83D-2B58811FF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9"/>
    </mc:Choice>
    <mc:Fallback>
      <p:transition spd="slow" advTm="6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430B35-B770-4806-B3E6-F024C7088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56"/>
    </mc:Choice>
    <mc:Fallback>
      <p:transition spd="slow" advTm="6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B93A72-612F-447D-8544-F13509669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0"/>
    </mc:Choice>
    <mc:Fallback>
      <p:transition spd="slow" advTm="6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157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6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2018-10-30T15:24:29Z</dcterms:modified>
</cp:coreProperties>
</file>