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73" r:id="rId5"/>
    <p:sldId id="262" r:id="rId6"/>
    <p:sldId id="272" r:id="rId7"/>
    <p:sldId id="257" r:id="rId8"/>
    <p:sldId id="269" r:id="rId9"/>
    <p:sldId id="259" r:id="rId10"/>
    <p:sldId id="268" r:id="rId11"/>
    <p:sldId id="260" r:id="rId12"/>
    <p:sldId id="264" r:id="rId13"/>
    <p:sldId id="271" r:id="rId14"/>
    <p:sldId id="261" r:id="rId15"/>
    <p:sldId id="270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2F97-F062-432C-89D5-12B763CBE410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526B-94E6-4404-8214-BA20435067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688D-4A7A-4F22-916F-5B30F5194D64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0400-5420-4A20-9157-22176099F6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0F85-421C-4A62-A104-12D4B2DD30DC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93BD-B4A3-4F80-B955-30E4CD7021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AC47-900D-4301-9EB5-85BDD98623B5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A693-3206-4E2A-8919-CEE4A28337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2106-4D45-4F4A-8183-328EAB77136D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C7C0-E786-4BC3-848B-80C05F97B2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653E-B179-427D-982A-296784A8BE66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D029-A965-43C8-8BEC-A8F1CED6BE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42A5-2BC7-422C-AA28-1E235D21403F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DFEC-6993-4F04-ACF5-58C9E107C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2C7F-6E89-474C-A886-0757E9C44AE3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2A7E-C1C0-4170-A918-D45A1EFD62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5C18-2C3E-4FAE-81C8-4DA6FBB77B34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5882-76F4-44AA-85A7-F8D3E9A0B0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1D20-A003-4C5B-B2D5-A57B5FDBFE6F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EE21-63EE-4BF2-A77A-90243D616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22F5-715E-4EF4-8222-B6097B27E8CA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1218-AE99-4432-AC6B-A0DC4A2C2F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C4FB29-7360-4729-8679-A2C429964DC0}" type="datetimeFigureOut">
              <a:rPr lang="fr-FR"/>
              <a:pPr>
                <a:defRPr/>
              </a:pPr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B6291-9A32-4D04-98C2-E982F830AC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597025"/>
          </a:xfrm>
        </p:spPr>
        <p:txBody>
          <a:bodyPr/>
          <a:lstStyle/>
          <a:p>
            <a:r>
              <a:rPr lang="fr-FR" smtClean="0"/>
              <a:t>School’s cool in the USA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fr-FR" dirty="0"/>
          </a:p>
        </p:txBody>
      </p:sp>
      <p:pic>
        <p:nvPicPr>
          <p:cNvPr id="13315" name="Image 3" descr="School_USA.JP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5000"/>
            <a:ext cx="27971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 5" descr="pledge-of-allegian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6" descr="pledge_of_allegian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8175" y="5105400"/>
            <a:ext cx="23304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halls</a:t>
            </a:r>
          </a:p>
        </p:txBody>
      </p:sp>
      <p:pic>
        <p:nvPicPr>
          <p:cNvPr id="21506" name="Espace réservé du contenu 3" descr="hight-schoo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lockers</a:t>
            </a:r>
          </a:p>
        </p:txBody>
      </p:sp>
      <p:pic>
        <p:nvPicPr>
          <p:cNvPr id="7" name="Espace réservé du contenu 6" descr="ICS_MS_lock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20" y="1772816"/>
            <a:ext cx="5862084" cy="3920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cafeteria</a:t>
            </a:r>
          </a:p>
        </p:txBody>
      </p:sp>
      <p:pic>
        <p:nvPicPr>
          <p:cNvPr id="23554" name="Espace réservé du contenu 3" descr="Unknown-7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1574800" cy="1181100"/>
          </a:xfrm>
        </p:spPr>
      </p:pic>
      <p:pic>
        <p:nvPicPr>
          <p:cNvPr id="23555" name="Image 4" descr="Unknown-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 5" descr="ar1209384719313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38313"/>
            <a:ext cx="49434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 6" descr="6ea8_brown-bag-lunc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5088" y="5029200"/>
            <a:ext cx="25431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 7" descr="Unknown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410200"/>
            <a:ext cx="16637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Water fountains</a:t>
            </a:r>
          </a:p>
        </p:txBody>
      </p:sp>
      <p:pic>
        <p:nvPicPr>
          <p:cNvPr id="24578" name="Espace réservé du contenu 3" descr="891917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0" y="1662113"/>
            <a:ext cx="3524250" cy="4400550"/>
          </a:xfrm>
        </p:spPr>
      </p:pic>
      <p:pic>
        <p:nvPicPr>
          <p:cNvPr id="24579" name="Image 4" descr="Drinking Fount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828800"/>
            <a:ext cx="381952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activities </a:t>
            </a:r>
          </a:p>
        </p:txBody>
      </p:sp>
      <p:pic>
        <p:nvPicPr>
          <p:cNvPr id="25602" name="Espace réservé du contenu 3" descr="Unknown-17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1981200"/>
            <a:ext cx="1766887" cy="2349500"/>
          </a:xfrm>
        </p:spPr>
      </p:pic>
      <p:pic>
        <p:nvPicPr>
          <p:cNvPr id="25603" name="Image 6" descr="math_te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8120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Image 7" descr="fall-musical-drama-club-bkpeng0008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438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mage 8" descr="ts_nebraskacit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718050"/>
            <a:ext cx="26193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age 9" descr="-eb6e5a097b7af079_custom_380xaut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718050"/>
            <a:ext cx="2565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sports</a:t>
            </a:r>
          </a:p>
        </p:txBody>
      </p:sp>
      <p:pic>
        <p:nvPicPr>
          <p:cNvPr id="26626" name="Espace réservé du contenu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74638"/>
            <a:ext cx="1663700" cy="1104900"/>
          </a:xfrm>
        </p:spPr>
      </p:pic>
      <p:pic>
        <p:nvPicPr>
          <p:cNvPr id="26627" name="Image 4" descr="cheerleaders06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675" y="274638"/>
            <a:ext cx="1508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5" descr="CheerStuntFin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21193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6" descr="Heath-hawk-baseball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784350"/>
            <a:ext cx="3048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 7" descr="High_School_Cheer_Leader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8675" y="1417638"/>
            <a:ext cx="158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 8" descr="file_manager_speedy_renderer.php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4181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Image 9" descr="Unknown-3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75" y="5056188"/>
            <a:ext cx="23082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 10" descr="Unknown-11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9300" y="3065463"/>
            <a:ext cx="1587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11" descr="Unknown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9300" y="4576763"/>
            <a:ext cx="1549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Image 12" descr="Unknown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02600" y="5707063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Image 13" descr="Blog_4_-_nott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5707063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Graduation</a:t>
            </a:r>
          </a:p>
        </p:txBody>
      </p:sp>
      <p:pic>
        <p:nvPicPr>
          <p:cNvPr id="27650" name="Image 4" descr="Unknown-8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638"/>
            <a:ext cx="1320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5" descr="Unknown-9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85788"/>
            <a:ext cx="1244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Espace réservé du contenu 11" descr="us-graduation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4186238"/>
            <a:ext cx="2668588" cy="2309812"/>
          </a:xfrm>
        </p:spPr>
      </p:pic>
      <p:pic>
        <p:nvPicPr>
          <p:cNvPr id="27653" name="Image 12" descr="graduat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824288"/>
            <a:ext cx="17811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13" descr="high_school_graduation_1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300163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14" descr="2884982854_small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18623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mage 15" descr="6a00d83451bd8169e200e54f17342e8833-800w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249488"/>
            <a:ext cx="20320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prom</a:t>
            </a:r>
          </a:p>
        </p:txBody>
      </p:sp>
      <p:pic>
        <p:nvPicPr>
          <p:cNvPr id="28674" name="Espace réservé du contenu 4" descr="Unknown-13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6350" y="3328988"/>
            <a:ext cx="1511300" cy="1066800"/>
          </a:xfrm>
        </p:spPr>
      </p:pic>
      <p:pic>
        <p:nvPicPr>
          <p:cNvPr id="28675" name="Image 3" descr="schoolpr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41529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 5" descr="Unknown-1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4114800"/>
            <a:ext cx="1511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 6" descr="Photo_433_1c3356fa98c4af8d3bb11bb899ab1376.JPG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33700"/>
            <a:ext cx="157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 7" descr="Unknown-1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0" y="1417638"/>
            <a:ext cx="19113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yearbook</a:t>
            </a:r>
          </a:p>
        </p:txBody>
      </p:sp>
      <p:pic>
        <p:nvPicPr>
          <p:cNvPr id="29698" name="Espace réservé du contenu 3" descr="Unknown-6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465138"/>
            <a:ext cx="1511300" cy="1905000"/>
          </a:xfrm>
        </p:spPr>
      </p:pic>
      <p:pic>
        <p:nvPicPr>
          <p:cNvPr id="29699" name="Image 4" descr="2503457389_small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Image 5" descr="1996_Christ_The_King_Regional_High_School_Lamar_Odom_Yearbo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2971800"/>
            <a:ext cx="446405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school bus</a:t>
            </a:r>
          </a:p>
        </p:txBody>
      </p:sp>
      <p:pic>
        <p:nvPicPr>
          <p:cNvPr id="14338" name="Espace réservé du contenu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33600"/>
            <a:ext cx="2886075" cy="2522538"/>
          </a:xfrm>
        </p:spPr>
      </p:pic>
      <p:pic>
        <p:nvPicPr>
          <p:cNvPr id="14339" name="Image 5" descr="Unknow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335597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High schools  </a:t>
            </a:r>
          </a:p>
        </p:txBody>
      </p:sp>
      <p:pic>
        <p:nvPicPr>
          <p:cNvPr id="15362" name="Espace réservé du contenu 3" descr="schoolp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4200" y="3124200"/>
            <a:ext cx="7289800" cy="4970463"/>
          </a:xfrm>
        </p:spPr>
      </p:pic>
      <p:pic>
        <p:nvPicPr>
          <p:cNvPr id="15363" name="Image 4" descr="Lincoln_Park_High_Scho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School patrols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pic>
        <p:nvPicPr>
          <p:cNvPr id="30725" name="Picture 5" descr="PastedGraph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7145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logo</a:t>
            </a:r>
          </a:p>
        </p:txBody>
      </p:sp>
      <p:pic>
        <p:nvPicPr>
          <p:cNvPr id="16386" name="Image 7" descr="shermer_high_school_t_shirt-p235315312467262193qz9b_2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2888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Espace réservé du contenu 9" descr="nrhsspiri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" y="2073275"/>
            <a:ext cx="4149725" cy="3122613"/>
          </a:xfrm>
        </p:spPr>
      </p:pic>
      <p:pic>
        <p:nvPicPr>
          <p:cNvPr id="16388" name="Image 10" descr="masco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76225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school mascot</a:t>
            </a:r>
          </a:p>
        </p:txBody>
      </p:sp>
      <p:pic>
        <p:nvPicPr>
          <p:cNvPr id="17410" name="Espace réservé du contenu 3" descr="9162010_83631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6763" y="1646238"/>
            <a:ext cx="1892300" cy="2239962"/>
          </a:xfrm>
        </p:spPr>
      </p:pic>
      <p:pic>
        <p:nvPicPr>
          <p:cNvPr id="17411" name="Image 4" descr="whh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630363"/>
            <a:ext cx="21145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5" descr="west-henderson-n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" y="4724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6" descr="WestHenderson_Masco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76513"/>
            <a:ext cx="21971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ID card and the hall pass </a:t>
            </a:r>
          </a:p>
        </p:txBody>
      </p:sp>
      <p:pic>
        <p:nvPicPr>
          <p:cNvPr id="18434" name="Espace réservé du contenu 3" descr="Unknown-18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5550" y="2133600"/>
            <a:ext cx="2279650" cy="2974975"/>
          </a:xfrm>
        </p:spPr>
      </p:pic>
      <p:pic>
        <p:nvPicPr>
          <p:cNvPr id="18435" name="Image 4" descr="TR006120809.P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43100"/>
            <a:ext cx="2530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classroom</a:t>
            </a:r>
          </a:p>
        </p:txBody>
      </p:sp>
      <p:pic>
        <p:nvPicPr>
          <p:cNvPr id="19458" name="Espace réservé du contenu 3" descr="classroom-grou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17638"/>
            <a:ext cx="4510088" cy="3382962"/>
          </a:xfrm>
        </p:spPr>
      </p:pic>
      <p:pic>
        <p:nvPicPr>
          <p:cNvPr id="19459" name="Image 4" descr="classr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029200"/>
            <a:ext cx="40830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 5" descr="GlobalClassroomUS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676400"/>
            <a:ext cx="33940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The library</a:t>
            </a:r>
          </a:p>
        </p:txBody>
      </p:sp>
      <p:pic>
        <p:nvPicPr>
          <p:cNvPr id="20482" name="Image 4" descr="Unknown-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52563"/>
            <a:ext cx="28336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Espace réservé du contenu 6" descr="Capture d’écran 2010-09-19 à 10.40.42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417638"/>
            <a:ext cx="3081338" cy="1882775"/>
          </a:xfrm>
        </p:spPr>
      </p:pic>
      <p:pic>
        <p:nvPicPr>
          <p:cNvPr id="20484" name="Image 8" descr="USReportLibrary-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313" y="3905250"/>
            <a:ext cx="33147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9" descr="Capture d’écran 2010-09-19 à 10.43.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0950" y="4114800"/>
            <a:ext cx="36258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47</Words>
  <Application>Microsoft Office PowerPoint</Application>
  <PresentationFormat>Affichage à l'écran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School’s cool in the USA</vt:lpstr>
      <vt:lpstr>The school bus</vt:lpstr>
      <vt:lpstr> High schools  </vt:lpstr>
      <vt:lpstr>School patrols</vt:lpstr>
      <vt:lpstr>The logo</vt:lpstr>
      <vt:lpstr>The school mascot</vt:lpstr>
      <vt:lpstr>The ID card and the hall pass </vt:lpstr>
      <vt:lpstr>The classroom</vt:lpstr>
      <vt:lpstr>The library</vt:lpstr>
      <vt:lpstr>The halls</vt:lpstr>
      <vt:lpstr>The lockers</vt:lpstr>
      <vt:lpstr>The cafeteria</vt:lpstr>
      <vt:lpstr>Water fountains</vt:lpstr>
      <vt:lpstr>The activities </vt:lpstr>
      <vt:lpstr>The sports</vt:lpstr>
      <vt:lpstr> Graduation</vt:lpstr>
      <vt:lpstr>The prom</vt:lpstr>
      <vt:lpstr>The yearbook</vt:lpstr>
    </vt:vector>
  </TitlesOfParts>
  <Company>la providence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School’s cool in the USA</dc:title>
  <dc:creator>Virginie Gosset</dc:creator>
  <cp:lastModifiedBy>Cécile</cp:lastModifiedBy>
  <cp:revision>19</cp:revision>
  <dcterms:created xsi:type="dcterms:W3CDTF">2010-09-19T10:53:40Z</dcterms:created>
  <dcterms:modified xsi:type="dcterms:W3CDTF">2013-11-26T18:33:15Z</dcterms:modified>
</cp:coreProperties>
</file>