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8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1" r:id="rId16"/>
    <p:sldId id="270" r:id="rId1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94" d="100"/>
          <a:sy n="94" d="100"/>
        </p:scale>
        <p:origin x="-1037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75" d="100"/>
          <a:sy n="75" d="100"/>
        </p:scale>
        <p:origin x="-2914" y="-91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811637-2558-42A8-A314-4D54E102C297}" type="datetimeFigureOut">
              <a:rPr lang="fr-FR" smtClean="0"/>
              <a:t>29/09/2013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0FB69CA-18BC-4FB9-9FE7-A1D7FE5797AC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1200186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sposition personnalisé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rrondir un rectangle avec un coin diagonal 5"/>
          <p:cNvSpPr/>
          <p:nvPr userDrawn="1"/>
        </p:nvSpPr>
        <p:spPr>
          <a:xfrm>
            <a:off x="611560" y="171280"/>
            <a:ext cx="1800000" cy="540000"/>
          </a:xfrm>
          <a:prstGeom prst="round2DiagRect">
            <a:avLst>
              <a:gd name="adj1" fmla="val 27250"/>
              <a:gd name="adj2" fmla="val 0"/>
            </a:avLst>
          </a:prstGeom>
          <a:solidFill>
            <a:srgbClr val="D5FFE8"/>
          </a:solidFill>
          <a:ln w="25400">
            <a:solidFill>
              <a:srgbClr val="00B05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rgbClr val="00B050"/>
                </a:solidFill>
              </a:rPr>
              <a:t>Collectif</a:t>
            </a:r>
            <a:endParaRPr lang="fr-FR" dirty="0">
              <a:solidFill>
                <a:srgbClr val="00B050"/>
              </a:solidFill>
            </a:endParaRPr>
          </a:p>
        </p:txBody>
      </p:sp>
      <p:sp>
        <p:nvSpPr>
          <p:cNvPr id="7" name="Rogner un rectangle avec un coin du même côté 6"/>
          <p:cNvSpPr/>
          <p:nvPr userDrawn="1"/>
        </p:nvSpPr>
        <p:spPr>
          <a:xfrm rot="5400000">
            <a:off x="7631840" y="-548720"/>
            <a:ext cx="540000" cy="1980000"/>
          </a:xfrm>
          <a:prstGeom prst="snip2SameRect">
            <a:avLst>
              <a:gd name="adj1" fmla="val 27956"/>
              <a:gd name="adj2" fmla="val 0"/>
            </a:avLst>
          </a:prstGeom>
          <a:solidFill>
            <a:srgbClr val="D5FFE8"/>
          </a:solidFill>
          <a:ln w="50800" cmpd="thickThin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fr-FR" dirty="0" smtClean="0">
                <a:solidFill>
                  <a:srgbClr val="00B050"/>
                </a:solidFill>
              </a:rPr>
              <a:t>Transposition</a:t>
            </a:r>
            <a:endParaRPr lang="fr-FR" dirty="0">
              <a:solidFill>
                <a:srgbClr val="00B050"/>
              </a:solidFill>
            </a:endParaRPr>
          </a:p>
        </p:txBody>
      </p:sp>
      <p:sp>
        <p:nvSpPr>
          <p:cNvPr id="8" name="Rectangle 7"/>
          <p:cNvSpPr/>
          <p:nvPr userDrawn="1"/>
        </p:nvSpPr>
        <p:spPr>
          <a:xfrm>
            <a:off x="611560" y="810000"/>
            <a:ext cx="8250172" cy="5859360"/>
          </a:xfrm>
          <a:prstGeom prst="rect">
            <a:avLst/>
          </a:prstGeom>
          <a:ln>
            <a:solidFill>
              <a:srgbClr val="00B050"/>
            </a:solidFill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anchor="t" anchorCtr="0">
            <a:noAutofit/>
          </a:bodyPr>
          <a:lstStyle/>
          <a:p>
            <a:pPr algn="just"/>
            <a:endParaRPr lang="fr-FR" sz="1600" dirty="0" smtClean="0"/>
          </a:p>
        </p:txBody>
      </p:sp>
    </p:spTree>
    <p:extLst>
      <p:ext uri="{BB962C8B-B14F-4D97-AF65-F5344CB8AC3E}">
        <p14:creationId xmlns:p14="http://schemas.microsoft.com/office/powerpoint/2010/main" val="412699902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dirty="0" smtClean="0"/>
              <a:t>Modifiez les styles du texte du masque</a:t>
            </a:r>
          </a:p>
          <a:p>
            <a:pPr lvl="1"/>
            <a:r>
              <a:rPr lang="fr-FR" dirty="0" smtClean="0"/>
              <a:t>Deuxième niveau</a:t>
            </a:r>
          </a:p>
          <a:p>
            <a:pPr lvl="2"/>
            <a:r>
              <a:rPr lang="fr-FR" dirty="0" smtClean="0"/>
              <a:t>Troisième niveau</a:t>
            </a:r>
          </a:p>
          <a:p>
            <a:pPr lvl="3"/>
            <a:r>
              <a:rPr lang="fr-FR" dirty="0" smtClean="0"/>
              <a:t>Quatrième niveau</a:t>
            </a:r>
          </a:p>
          <a:p>
            <a:pPr lvl="4"/>
            <a:r>
              <a:rPr lang="fr-FR" dirty="0" smtClean="0"/>
              <a:t>Cinquième niveau</a:t>
            </a:r>
            <a:endParaRPr lang="fr-FR" dirty="0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528349-C259-4E4D-B42F-C83ED1D8C0FF}" type="datetimeFigureOut">
              <a:rPr lang="fr-FR" smtClean="0"/>
              <a:t>29/09/2013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F5162B-CD80-4554-83F8-35E7AACBAEF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640057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</p:spTree>
    <p:extLst>
      <p:ext uri="{BB962C8B-B14F-4D97-AF65-F5344CB8AC3E}">
        <p14:creationId xmlns:p14="http://schemas.microsoft.com/office/powerpoint/2010/main" val="1707029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2267744" y="3284984"/>
            <a:ext cx="12241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2267744" y="345589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arrive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7524328" y="3283253"/>
            <a:ext cx="1008112" cy="1731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/>
          <p:cNvCxnSpPr/>
          <p:nvPr/>
        </p:nvCxnSpPr>
        <p:spPr>
          <a:xfrm>
            <a:off x="611560" y="4005064"/>
            <a:ext cx="648072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necteur droit 18"/>
          <p:cNvCxnSpPr/>
          <p:nvPr/>
        </p:nvCxnSpPr>
        <p:spPr>
          <a:xfrm>
            <a:off x="1475656" y="4005064"/>
            <a:ext cx="3960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7524328" y="345589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643817" y="414908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chat </a:t>
            </a:r>
            <a:r>
              <a:rPr lang="fr-FR" b="1" dirty="0" smtClean="0"/>
              <a:t>n’ </a:t>
            </a:r>
            <a:r>
              <a:rPr lang="fr-FR" b="1" dirty="0" smtClean="0">
                <a:solidFill>
                  <a:srgbClr val="FF0000"/>
                </a:solidFill>
              </a:rPr>
              <a:t>a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0" name="Connecteur droit 19"/>
          <p:cNvCxnSpPr/>
          <p:nvPr/>
        </p:nvCxnSpPr>
        <p:spPr>
          <a:xfrm>
            <a:off x="5881672" y="4005064"/>
            <a:ext cx="113860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5881672" y="4161605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adore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5" name="Connecteur droit 24"/>
          <p:cNvCxnSpPr/>
          <p:nvPr/>
        </p:nvCxnSpPr>
        <p:spPr>
          <a:xfrm>
            <a:off x="643817" y="4725144"/>
            <a:ext cx="399791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ZoneTexte 25"/>
          <p:cNvSpPr txBox="1"/>
          <p:nvPr/>
        </p:nvSpPr>
        <p:spPr>
          <a:xfrm>
            <a:off x="643817" y="486916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3432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2267744" y="3284984"/>
            <a:ext cx="12241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2267744" y="345589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arrive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7524328" y="3283253"/>
            <a:ext cx="1008112" cy="1731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/>
          <p:cNvCxnSpPr/>
          <p:nvPr/>
        </p:nvCxnSpPr>
        <p:spPr>
          <a:xfrm>
            <a:off x="611560" y="4005064"/>
            <a:ext cx="648072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necteur droit 18"/>
          <p:cNvCxnSpPr/>
          <p:nvPr/>
        </p:nvCxnSpPr>
        <p:spPr>
          <a:xfrm>
            <a:off x="1475656" y="4005064"/>
            <a:ext cx="3960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7524328" y="345589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643817" y="414908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chat </a:t>
            </a:r>
            <a:r>
              <a:rPr lang="fr-FR" b="1" dirty="0" smtClean="0"/>
              <a:t>n’ </a:t>
            </a:r>
            <a:r>
              <a:rPr lang="fr-FR" b="1" dirty="0" smtClean="0">
                <a:solidFill>
                  <a:srgbClr val="FF0000"/>
                </a:solidFill>
              </a:rPr>
              <a:t>a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0" name="Connecteur droit 19"/>
          <p:cNvCxnSpPr/>
          <p:nvPr/>
        </p:nvCxnSpPr>
        <p:spPr>
          <a:xfrm>
            <a:off x="5881672" y="4005064"/>
            <a:ext cx="113860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5881672" y="4161605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adore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5" name="Connecteur droit 24"/>
          <p:cNvCxnSpPr/>
          <p:nvPr/>
        </p:nvCxnSpPr>
        <p:spPr>
          <a:xfrm>
            <a:off x="643817" y="4725144"/>
            <a:ext cx="399791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ZoneTexte 25"/>
          <p:cNvSpPr txBox="1"/>
          <p:nvPr/>
        </p:nvSpPr>
        <p:spPr>
          <a:xfrm>
            <a:off x="643817" y="486916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7" name="Connecteur droit 26"/>
          <p:cNvCxnSpPr/>
          <p:nvPr/>
        </p:nvCxnSpPr>
        <p:spPr>
          <a:xfrm>
            <a:off x="4067944" y="4725144"/>
            <a:ext cx="12961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ZoneTexte 27"/>
          <p:cNvSpPr txBox="1"/>
          <p:nvPr/>
        </p:nvSpPr>
        <p:spPr>
          <a:xfrm>
            <a:off x="4040109" y="4869160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monte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52460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2267744" y="3284984"/>
            <a:ext cx="12241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2267744" y="345589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arrive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7524328" y="3283253"/>
            <a:ext cx="1008112" cy="1731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/>
          <p:cNvCxnSpPr/>
          <p:nvPr/>
        </p:nvCxnSpPr>
        <p:spPr>
          <a:xfrm>
            <a:off x="611560" y="4005064"/>
            <a:ext cx="648072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necteur droit 18"/>
          <p:cNvCxnSpPr/>
          <p:nvPr/>
        </p:nvCxnSpPr>
        <p:spPr>
          <a:xfrm>
            <a:off x="1475656" y="4005064"/>
            <a:ext cx="3960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7524328" y="345589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643817" y="414908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chat </a:t>
            </a:r>
            <a:r>
              <a:rPr lang="fr-FR" b="1" dirty="0" smtClean="0"/>
              <a:t>n’ </a:t>
            </a:r>
            <a:r>
              <a:rPr lang="fr-FR" b="1" dirty="0" smtClean="0">
                <a:solidFill>
                  <a:srgbClr val="FF0000"/>
                </a:solidFill>
              </a:rPr>
              <a:t>a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0" name="Connecteur droit 19"/>
          <p:cNvCxnSpPr/>
          <p:nvPr/>
        </p:nvCxnSpPr>
        <p:spPr>
          <a:xfrm>
            <a:off x="5881672" y="4005064"/>
            <a:ext cx="113860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5881672" y="4161605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adore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5" name="Connecteur droit 24"/>
          <p:cNvCxnSpPr/>
          <p:nvPr/>
        </p:nvCxnSpPr>
        <p:spPr>
          <a:xfrm>
            <a:off x="643817" y="4725144"/>
            <a:ext cx="399791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ZoneTexte 25"/>
          <p:cNvSpPr txBox="1"/>
          <p:nvPr/>
        </p:nvSpPr>
        <p:spPr>
          <a:xfrm>
            <a:off x="643817" y="486916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7" name="Connecteur droit 26"/>
          <p:cNvCxnSpPr/>
          <p:nvPr/>
        </p:nvCxnSpPr>
        <p:spPr>
          <a:xfrm>
            <a:off x="4067944" y="4725144"/>
            <a:ext cx="12961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ZoneTexte 27"/>
          <p:cNvSpPr txBox="1"/>
          <p:nvPr/>
        </p:nvSpPr>
        <p:spPr>
          <a:xfrm>
            <a:off x="4040109" y="4869160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monte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9" name="Connecteur droit 28"/>
          <p:cNvCxnSpPr/>
          <p:nvPr/>
        </p:nvCxnSpPr>
        <p:spPr>
          <a:xfrm>
            <a:off x="5836888" y="4725144"/>
            <a:ext cx="8233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ZoneTexte 29"/>
          <p:cNvSpPr txBox="1"/>
          <p:nvPr/>
        </p:nvSpPr>
        <p:spPr>
          <a:xfrm>
            <a:off x="5862805" y="4869160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47409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2267744" y="3284984"/>
            <a:ext cx="12241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2267744" y="345589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arrive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7524328" y="3283253"/>
            <a:ext cx="1008112" cy="1731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/>
          <p:cNvCxnSpPr/>
          <p:nvPr/>
        </p:nvCxnSpPr>
        <p:spPr>
          <a:xfrm>
            <a:off x="611560" y="4005064"/>
            <a:ext cx="648072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necteur droit 18"/>
          <p:cNvCxnSpPr/>
          <p:nvPr/>
        </p:nvCxnSpPr>
        <p:spPr>
          <a:xfrm>
            <a:off x="1475656" y="4005064"/>
            <a:ext cx="3960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7524328" y="345589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643817" y="414908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chat </a:t>
            </a:r>
            <a:r>
              <a:rPr lang="fr-FR" b="1" dirty="0" smtClean="0"/>
              <a:t>n’ </a:t>
            </a:r>
            <a:r>
              <a:rPr lang="fr-FR" b="1" dirty="0" smtClean="0">
                <a:solidFill>
                  <a:srgbClr val="FF0000"/>
                </a:solidFill>
              </a:rPr>
              <a:t>a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0" name="Connecteur droit 19"/>
          <p:cNvCxnSpPr/>
          <p:nvPr/>
        </p:nvCxnSpPr>
        <p:spPr>
          <a:xfrm>
            <a:off x="5881672" y="4005064"/>
            <a:ext cx="113860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5881672" y="4161605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adore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5" name="Connecteur droit 24"/>
          <p:cNvCxnSpPr/>
          <p:nvPr/>
        </p:nvCxnSpPr>
        <p:spPr>
          <a:xfrm>
            <a:off x="643817" y="4725144"/>
            <a:ext cx="399791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ZoneTexte 25"/>
          <p:cNvSpPr txBox="1"/>
          <p:nvPr/>
        </p:nvSpPr>
        <p:spPr>
          <a:xfrm>
            <a:off x="643817" y="486916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7" name="Connecteur droit 26"/>
          <p:cNvCxnSpPr/>
          <p:nvPr/>
        </p:nvCxnSpPr>
        <p:spPr>
          <a:xfrm>
            <a:off x="4067944" y="4725144"/>
            <a:ext cx="12961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ZoneTexte 27"/>
          <p:cNvSpPr txBox="1"/>
          <p:nvPr/>
        </p:nvSpPr>
        <p:spPr>
          <a:xfrm>
            <a:off x="4040109" y="4869160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monte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9" name="Connecteur droit 28"/>
          <p:cNvCxnSpPr/>
          <p:nvPr/>
        </p:nvCxnSpPr>
        <p:spPr>
          <a:xfrm>
            <a:off x="5836888" y="4725144"/>
            <a:ext cx="8233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ZoneTexte 29"/>
          <p:cNvSpPr txBox="1"/>
          <p:nvPr/>
        </p:nvSpPr>
        <p:spPr>
          <a:xfrm>
            <a:off x="5862805" y="4869160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31" name="Connecteur droit 30"/>
          <p:cNvCxnSpPr/>
          <p:nvPr/>
        </p:nvCxnSpPr>
        <p:spPr>
          <a:xfrm>
            <a:off x="6733749" y="5445224"/>
            <a:ext cx="718571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ZoneTexte 31"/>
          <p:cNvSpPr txBox="1"/>
          <p:nvPr/>
        </p:nvSpPr>
        <p:spPr>
          <a:xfrm>
            <a:off x="6733749" y="5661248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355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2267744" y="3284984"/>
            <a:ext cx="12241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2267744" y="345589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arrive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7524328" y="3283253"/>
            <a:ext cx="1008112" cy="1731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/>
          <p:cNvCxnSpPr/>
          <p:nvPr/>
        </p:nvCxnSpPr>
        <p:spPr>
          <a:xfrm>
            <a:off x="611560" y="4005064"/>
            <a:ext cx="648072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necteur droit 18"/>
          <p:cNvCxnSpPr/>
          <p:nvPr/>
        </p:nvCxnSpPr>
        <p:spPr>
          <a:xfrm>
            <a:off x="1475656" y="4005064"/>
            <a:ext cx="3960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7524328" y="345589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643817" y="414908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chat </a:t>
            </a:r>
            <a:r>
              <a:rPr lang="fr-FR" b="1" dirty="0" smtClean="0"/>
              <a:t>n’ </a:t>
            </a:r>
            <a:r>
              <a:rPr lang="fr-FR" b="1" dirty="0" smtClean="0">
                <a:solidFill>
                  <a:srgbClr val="FF0000"/>
                </a:solidFill>
              </a:rPr>
              <a:t>a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0" name="Connecteur droit 19"/>
          <p:cNvCxnSpPr/>
          <p:nvPr/>
        </p:nvCxnSpPr>
        <p:spPr>
          <a:xfrm>
            <a:off x="5881672" y="4005064"/>
            <a:ext cx="113860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5881672" y="4161605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adore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5" name="Connecteur droit 24"/>
          <p:cNvCxnSpPr/>
          <p:nvPr/>
        </p:nvCxnSpPr>
        <p:spPr>
          <a:xfrm>
            <a:off x="643817" y="4725144"/>
            <a:ext cx="399791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ZoneTexte 25"/>
          <p:cNvSpPr txBox="1"/>
          <p:nvPr/>
        </p:nvSpPr>
        <p:spPr>
          <a:xfrm>
            <a:off x="643817" y="486916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7" name="Connecteur droit 26"/>
          <p:cNvCxnSpPr/>
          <p:nvPr/>
        </p:nvCxnSpPr>
        <p:spPr>
          <a:xfrm>
            <a:off x="4067944" y="4725144"/>
            <a:ext cx="12961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ZoneTexte 27"/>
          <p:cNvSpPr txBox="1"/>
          <p:nvPr/>
        </p:nvSpPr>
        <p:spPr>
          <a:xfrm>
            <a:off x="4040109" y="4869160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monte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9" name="Connecteur droit 28"/>
          <p:cNvCxnSpPr/>
          <p:nvPr/>
        </p:nvCxnSpPr>
        <p:spPr>
          <a:xfrm>
            <a:off x="5836888" y="4725144"/>
            <a:ext cx="8233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ZoneTexte 29"/>
          <p:cNvSpPr txBox="1"/>
          <p:nvPr/>
        </p:nvSpPr>
        <p:spPr>
          <a:xfrm>
            <a:off x="5862805" y="4869160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31" name="Connecteur droit 30"/>
          <p:cNvCxnSpPr/>
          <p:nvPr/>
        </p:nvCxnSpPr>
        <p:spPr>
          <a:xfrm>
            <a:off x="6733749" y="5445224"/>
            <a:ext cx="718571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ZoneTexte 31"/>
          <p:cNvSpPr txBox="1"/>
          <p:nvPr/>
        </p:nvSpPr>
        <p:spPr>
          <a:xfrm>
            <a:off x="6733749" y="5661248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33" name="Connecteur droit 32"/>
          <p:cNvCxnSpPr/>
          <p:nvPr/>
        </p:nvCxnSpPr>
        <p:spPr>
          <a:xfrm>
            <a:off x="8028384" y="5445224"/>
            <a:ext cx="359285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/>
          <p:cNvCxnSpPr/>
          <p:nvPr/>
        </p:nvCxnSpPr>
        <p:spPr>
          <a:xfrm>
            <a:off x="689700" y="6237312"/>
            <a:ext cx="42591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ZoneTexte 34"/>
          <p:cNvSpPr txBox="1"/>
          <p:nvPr/>
        </p:nvSpPr>
        <p:spPr>
          <a:xfrm>
            <a:off x="8057143" y="5661248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36" name="ZoneTexte 35"/>
          <p:cNvSpPr txBox="1"/>
          <p:nvPr/>
        </p:nvSpPr>
        <p:spPr>
          <a:xfrm>
            <a:off x="678090" y="6381328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03878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2267744" y="3284984"/>
            <a:ext cx="12241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2267744" y="345589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arrive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7524328" y="3283253"/>
            <a:ext cx="1008112" cy="1731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/>
          <p:cNvCxnSpPr/>
          <p:nvPr/>
        </p:nvCxnSpPr>
        <p:spPr>
          <a:xfrm>
            <a:off x="611560" y="4005064"/>
            <a:ext cx="648072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necteur droit 18"/>
          <p:cNvCxnSpPr/>
          <p:nvPr/>
        </p:nvCxnSpPr>
        <p:spPr>
          <a:xfrm>
            <a:off x="1475656" y="4005064"/>
            <a:ext cx="3960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7524328" y="345589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643817" y="414908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chat </a:t>
            </a:r>
            <a:r>
              <a:rPr lang="fr-FR" b="1" dirty="0" smtClean="0"/>
              <a:t>n’ </a:t>
            </a:r>
            <a:r>
              <a:rPr lang="fr-FR" b="1" dirty="0" smtClean="0">
                <a:solidFill>
                  <a:srgbClr val="FF0000"/>
                </a:solidFill>
              </a:rPr>
              <a:t>a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0" name="Connecteur droit 19"/>
          <p:cNvCxnSpPr/>
          <p:nvPr/>
        </p:nvCxnSpPr>
        <p:spPr>
          <a:xfrm>
            <a:off x="5881672" y="4005064"/>
            <a:ext cx="113860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5881672" y="4161605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adore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5" name="Connecteur droit 24"/>
          <p:cNvCxnSpPr/>
          <p:nvPr/>
        </p:nvCxnSpPr>
        <p:spPr>
          <a:xfrm>
            <a:off x="643817" y="4725144"/>
            <a:ext cx="399791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ZoneTexte 25"/>
          <p:cNvSpPr txBox="1"/>
          <p:nvPr/>
        </p:nvSpPr>
        <p:spPr>
          <a:xfrm>
            <a:off x="643817" y="486916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7" name="Connecteur droit 26"/>
          <p:cNvCxnSpPr/>
          <p:nvPr/>
        </p:nvCxnSpPr>
        <p:spPr>
          <a:xfrm>
            <a:off x="4067944" y="4725144"/>
            <a:ext cx="12961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ZoneTexte 27"/>
          <p:cNvSpPr txBox="1"/>
          <p:nvPr/>
        </p:nvSpPr>
        <p:spPr>
          <a:xfrm>
            <a:off x="4040109" y="4869160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monte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9" name="Connecteur droit 28"/>
          <p:cNvCxnSpPr/>
          <p:nvPr/>
        </p:nvCxnSpPr>
        <p:spPr>
          <a:xfrm>
            <a:off x="5836888" y="4725144"/>
            <a:ext cx="8233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ZoneTexte 29"/>
          <p:cNvSpPr txBox="1"/>
          <p:nvPr/>
        </p:nvSpPr>
        <p:spPr>
          <a:xfrm>
            <a:off x="5862805" y="4869160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31" name="Connecteur droit 30"/>
          <p:cNvCxnSpPr/>
          <p:nvPr/>
        </p:nvCxnSpPr>
        <p:spPr>
          <a:xfrm>
            <a:off x="6733749" y="5445224"/>
            <a:ext cx="718571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ZoneTexte 31"/>
          <p:cNvSpPr txBox="1"/>
          <p:nvPr/>
        </p:nvSpPr>
        <p:spPr>
          <a:xfrm>
            <a:off x="6733749" y="5661248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33" name="Connecteur droit 32"/>
          <p:cNvCxnSpPr/>
          <p:nvPr/>
        </p:nvCxnSpPr>
        <p:spPr>
          <a:xfrm>
            <a:off x="8028384" y="5445224"/>
            <a:ext cx="359285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/>
          <p:cNvCxnSpPr/>
          <p:nvPr/>
        </p:nvCxnSpPr>
        <p:spPr>
          <a:xfrm>
            <a:off x="689700" y="6237312"/>
            <a:ext cx="42591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ZoneTexte 34"/>
          <p:cNvSpPr txBox="1"/>
          <p:nvPr/>
        </p:nvSpPr>
        <p:spPr>
          <a:xfrm>
            <a:off x="8057143" y="5661248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36" name="ZoneTexte 35"/>
          <p:cNvSpPr txBox="1"/>
          <p:nvPr/>
        </p:nvSpPr>
        <p:spPr>
          <a:xfrm>
            <a:off x="678090" y="6381328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37" name="Connecteur droit 36"/>
          <p:cNvCxnSpPr/>
          <p:nvPr/>
        </p:nvCxnSpPr>
        <p:spPr>
          <a:xfrm>
            <a:off x="1960706" y="6237312"/>
            <a:ext cx="967902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ZoneTexte 39"/>
          <p:cNvSpPr txBox="1"/>
          <p:nvPr/>
        </p:nvSpPr>
        <p:spPr>
          <a:xfrm>
            <a:off x="1871700" y="6349062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terrorisé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9420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</a:t>
            </a:r>
            <a:r>
              <a:rPr lang="fr-FR" sz="2000" b="1" dirty="0" smtClean="0">
                <a:solidFill>
                  <a:srgbClr val="FF0000"/>
                </a:solidFill>
              </a:rPr>
              <a:t>du chat </a:t>
            </a:r>
            <a:r>
              <a:rPr lang="fr-FR" sz="2000" b="1" dirty="0" smtClean="0"/>
              <a:t>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</a:t>
            </a:r>
            <a:r>
              <a:rPr lang="fr-FR" sz="2000" b="1" dirty="0" smtClean="0">
                <a:solidFill>
                  <a:srgbClr val="FF0000"/>
                </a:solidFill>
              </a:rPr>
              <a:t>le chat </a:t>
            </a:r>
            <a:r>
              <a:rPr lang="fr-FR" sz="2000" b="1" dirty="0" smtClean="0"/>
              <a:t>de </a:t>
            </a:r>
            <a:r>
              <a:rPr lang="fr-FR" sz="2000" b="1" dirty="0" err="1"/>
              <a:t>Sirissol</a:t>
            </a:r>
            <a:r>
              <a:rPr lang="fr-FR" sz="2000" b="1" dirty="0"/>
              <a:t> </a:t>
            </a:r>
            <a:r>
              <a:rPr lang="fr-FR" sz="2000" b="1" dirty="0" smtClean="0">
                <a:solidFill>
                  <a:srgbClr val="FF0000"/>
                </a:solidFill>
              </a:rPr>
              <a:t>est tombé </a:t>
            </a:r>
            <a:r>
              <a:rPr lang="fr-FR" sz="2000" b="1" dirty="0"/>
              <a:t>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 smtClean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cheminée. Depuis, </a:t>
            </a:r>
            <a:r>
              <a:rPr lang="fr-FR" sz="2000" b="1" dirty="0" smtClean="0">
                <a:solidFill>
                  <a:srgbClr val="FF0000"/>
                </a:solidFill>
              </a:rPr>
              <a:t>il est sage</a:t>
            </a:r>
            <a:r>
              <a:rPr lang="fr-FR" sz="2000" b="1" dirty="0" smtClean="0"/>
              <a:t>. Aujourd’hui, </a:t>
            </a:r>
            <a:r>
              <a:rPr lang="fr-FR" sz="2000" b="1" dirty="0" smtClean="0">
                <a:solidFill>
                  <a:srgbClr val="FF0000"/>
                </a:solidFill>
              </a:rPr>
              <a:t>il décide </a:t>
            </a:r>
            <a:r>
              <a:rPr lang="fr-FR" sz="2000" b="1" dirty="0" smtClean="0"/>
              <a:t>d’aller jusqu’au 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</a:t>
            </a:r>
            <a:r>
              <a:rPr lang="fr-FR" sz="2000" b="1" dirty="0" smtClean="0">
                <a:solidFill>
                  <a:srgbClr val="FF0000"/>
                </a:solidFill>
              </a:rPr>
              <a:t>Il arrive </a:t>
            </a:r>
            <a:r>
              <a:rPr lang="fr-FR" sz="2000" b="1" dirty="0"/>
              <a:t>près d’un grand arbre. Il est très haut. </a:t>
            </a:r>
            <a:r>
              <a:rPr lang="fr-FR" sz="2000" b="1" dirty="0" smtClean="0">
                <a:solidFill>
                  <a:srgbClr val="FF0000"/>
                </a:solidFill>
              </a:rPr>
              <a:t>Le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>
                <a:solidFill>
                  <a:srgbClr val="FF0000"/>
                </a:solidFill>
              </a:rPr>
              <a:t>chat</a:t>
            </a:r>
            <a:r>
              <a:rPr lang="fr-FR" sz="2000" b="1" dirty="0" smtClean="0"/>
              <a:t> n’</a:t>
            </a:r>
            <a:r>
              <a:rPr lang="fr-FR" sz="2000" b="1" dirty="0" smtClean="0">
                <a:solidFill>
                  <a:srgbClr val="FF0000"/>
                </a:solidFill>
              </a:rPr>
              <a:t>a</a:t>
            </a:r>
            <a:r>
              <a:rPr lang="fr-FR" sz="2000" b="1" dirty="0" smtClean="0"/>
              <a:t> </a:t>
            </a:r>
            <a:r>
              <a:rPr lang="fr-FR" sz="2000" b="1" dirty="0"/>
              <a:t>pas le droit d’aller dans les arbres. Or </a:t>
            </a:r>
            <a:r>
              <a:rPr lang="fr-FR" sz="2000" b="1" dirty="0" smtClean="0">
                <a:solidFill>
                  <a:srgbClr val="FF0000"/>
                </a:solidFill>
              </a:rPr>
              <a:t>il adore </a:t>
            </a:r>
            <a:r>
              <a:rPr lang="fr-FR" sz="2000" b="1" dirty="0"/>
              <a:t>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>
                <a:solidFill>
                  <a:srgbClr val="FF0000"/>
                </a:solidFill>
              </a:rPr>
              <a:t>Le</a:t>
            </a:r>
            <a:r>
              <a:rPr lang="fr-FR" sz="2000" b="1" dirty="0" smtClean="0"/>
              <a:t> </a:t>
            </a:r>
            <a:r>
              <a:rPr lang="fr-FR" sz="2000" b="1" dirty="0"/>
              <a:t>voilà dans l’arbre. Mais plus </a:t>
            </a:r>
            <a:r>
              <a:rPr lang="fr-FR" sz="2000" b="1" dirty="0" smtClean="0">
                <a:solidFill>
                  <a:srgbClr val="FF0000"/>
                </a:solidFill>
              </a:rPr>
              <a:t>il monte</a:t>
            </a:r>
            <a:r>
              <a:rPr lang="fr-FR" sz="2000" b="1" dirty="0" smtClean="0"/>
              <a:t>, </a:t>
            </a:r>
            <a:r>
              <a:rPr lang="fr-FR" sz="2000" b="1" dirty="0"/>
              <a:t>plus </a:t>
            </a:r>
            <a:r>
              <a:rPr lang="fr-FR" sz="2000" b="1" dirty="0" smtClean="0">
                <a:solidFill>
                  <a:srgbClr val="FF0000"/>
                </a:solidFill>
              </a:rPr>
              <a:t>il est </a:t>
            </a:r>
            <a:r>
              <a:rPr lang="fr-FR" sz="2000" b="1" dirty="0" smtClean="0"/>
              <a:t>sur </a:t>
            </a:r>
            <a:r>
              <a:rPr lang="fr-FR" sz="2000" b="1" dirty="0"/>
              <a:t>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</a:t>
            </a:r>
            <a:r>
              <a:rPr lang="fr-FR" sz="2000" b="1" dirty="0" smtClean="0">
                <a:solidFill>
                  <a:srgbClr val="FF0000"/>
                </a:solidFill>
              </a:rPr>
              <a:t>il a </a:t>
            </a:r>
            <a:r>
              <a:rPr lang="fr-FR" sz="2000" b="1" dirty="0" smtClean="0"/>
              <a:t>peur</a:t>
            </a:r>
            <a:r>
              <a:rPr lang="fr-FR" sz="2000" b="1" dirty="0"/>
              <a:t>, </a:t>
            </a:r>
            <a:r>
              <a:rPr lang="fr-FR" sz="2000" b="1" dirty="0" smtClean="0">
                <a:solidFill>
                  <a:srgbClr val="FF0000"/>
                </a:solidFill>
              </a:rPr>
              <a:t>il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>
                <a:solidFill>
                  <a:srgbClr val="FF0000"/>
                </a:solidFill>
              </a:rPr>
              <a:t>est</a:t>
            </a:r>
            <a:r>
              <a:rPr lang="fr-FR" sz="2000" b="1" dirty="0" smtClean="0"/>
              <a:t> même </a:t>
            </a:r>
            <a:r>
              <a:rPr lang="fr-FR" sz="2000" b="1" dirty="0" smtClean="0">
                <a:solidFill>
                  <a:srgbClr val="FF0000"/>
                </a:solidFill>
              </a:rPr>
              <a:t>terrorisé</a:t>
            </a:r>
            <a:r>
              <a:rPr lang="fr-FR" sz="2000" b="1" dirty="0" smtClean="0"/>
              <a:t>.</a:t>
            </a:r>
            <a:endParaRPr lang="fr-FR" sz="2000" b="1" dirty="0"/>
          </a:p>
        </p:txBody>
      </p:sp>
    </p:spTree>
    <p:extLst>
      <p:ext uri="{BB962C8B-B14F-4D97-AF65-F5344CB8AC3E}">
        <p14:creationId xmlns:p14="http://schemas.microsoft.com/office/powerpoint/2010/main" val="3308468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41441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58926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1379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6392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4949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2267744" y="3284984"/>
            <a:ext cx="12241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2267744" y="345589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arrive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60782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2267744" y="3284984"/>
            <a:ext cx="12241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2267744" y="345589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arrive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7524328" y="3283253"/>
            <a:ext cx="1008112" cy="1731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/>
          <p:cNvCxnSpPr/>
          <p:nvPr/>
        </p:nvCxnSpPr>
        <p:spPr>
          <a:xfrm>
            <a:off x="611560" y="4005064"/>
            <a:ext cx="648072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necteur droit 18"/>
          <p:cNvCxnSpPr/>
          <p:nvPr/>
        </p:nvCxnSpPr>
        <p:spPr>
          <a:xfrm>
            <a:off x="1475656" y="4005064"/>
            <a:ext cx="3960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7507836" y="345589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643817" y="414908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chat </a:t>
            </a:r>
            <a:r>
              <a:rPr lang="fr-FR" b="1" dirty="0" smtClean="0"/>
              <a:t>n’ </a:t>
            </a:r>
            <a:r>
              <a:rPr lang="fr-FR" b="1" dirty="0" smtClean="0">
                <a:solidFill>
                  <a:srgbClr val="FF0000"/>
                </a:solidFill>
              </a:rPr>
              <a:t>a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833115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611560" y="836712"/>
            <a:ext cx="8208912" cy="56076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fr-FR" sz="2000" b="1" dirty="0" smtClean="0"/>
              <a:t>Une autre bêtise des chats de </a:t>
            </a:r>
            <a:r>
              <a:rPr lang="fr-FR" sz="2000" b="1" dirty="0" err="1" smtClean="0"/>
              <a:t>Sirissol</a:t>
            </a:r>
            <a:endParaRPr lang="fr-FR" sz="2000" b="1" dirty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/>
              <a:t>La semaine dernière, les deux chats de </a:t>
            </a:r>
            <a:r>
              <a:rPr lang="fr-FR" sz="2000" b="1" dirty="0" err="1"/>
              <a:t>Sirissol</a:t>
            </a:r>
            <a:r>
              <a:rPr lang="fr-FR" sz="2000" b="1" dirty="0"/>
              <a:t> sont tombés dans </a:t>
            </a:r>
            <a:r>
              <a:rPr lang="fr-FR" sz="2000" b="1" dirty="0" smtClean="0"/>
              <a:t>la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cheminée</a:t>
            </a:r>
            <a:r>
              <a:rPr lang="fr-FR" sz="2000" b="1" dirty="0"/>
              <a:t>. Depuis, ils sont sages. Aujourd’hui, ils décident d’aller jusqu’au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fond </a:t>
            </a:r>
            <a:r>
              <a:rPr lang="fr-FR" sz="2000" b="1" dirty="0"/>
              <a:t>du jardin. Ils arrivent près d’un grand arbre. Il est très haut. Les deux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chats </a:t>
            </a:r>
            <a:r>
              <a:rPr lang="fr-FR" sz="2000" b="1" dirty="0"/>
              <a:t>n’ont pas le droit d’aller dans les arbres. Or ils adorent grimper. Hop ! </a:t>
            </a:r>
            <a:endParaRPr lang="fr-FR" sz="2000" b="1" dirty="0" smtClean="0"/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Les </a:t>
            </a:r>
            <a:r>
              <a:rPr lang="fr-FR" sz="2000" b="1" dirty="0"/>
              <a:t>voilà dans l’arbre. Mais plus ils montent, plus ils sont sur des </a:t>
            </a:r>
            <a:r>
              <a:rPr lang="fr-FR" sz="2000" b="1" dirty="0" smtClean="0"/>
              <a:t>branches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 </a:t>
            </a:r>
            <a:r>
              <a:rPr lang="fr-FR" sz="2000" b="1" dirty="0"/>
              <a:t>fines. Et le vent balance les branches ! En haut de l’arbre, ils ont peur, </a:t>
            </a:r>
            <a:r>
              <a:rPr lang="fr-FR" sz="2000" b="1" dirty="0" smtClean="0"/>
              <a:t>ils</a:t>
            </a:r>
          </a:p>
          <a:p>
            <a:pPr>
              <a:lnSpc>
                <a:spcPct val="120000"/>
              </a:lnSpc>
            </a:pPr>
            <a:endParaRPr lang="fr-FR" sz="2000" b="1" dirty="0"/>
          </a:p>
          <a:p>
            <a:pPr>
              <a:lnSpc>
                <a:spcPct val="120000"/>
              </a:lnSpc>
            </a:pPr>
            <a:r>
              <a:rPr lang="fr-FR" sz="2000" b="1" dirty="0" smtClean="0"/>
              <a:t>sont </a:t>
            </a:r>
            <a:r>
              <a:rPr lang="fr-FR" sz="2000" b="1" dirty="0"/>
              <a:t>même terrorisés.</a:t>
            </a:r>
            <a:endParaRPr lang="fr-FR" sz="2000" b="1" dirty="0"/>
          </a:p>
        </p:txBody>
      </p:sp>
      <p:cxnSp>
        <p:nvCxnSpPr>
          <p:cNvPr id="4" name="Connecteur droit 3"/>
          <p:cNvCxnSpPr/>
          <p:nvPr/>
        </p:nvCxnSpPr>
        <p:spPr>
          <a:xfrm>
            <a:off x="4572000" y="1116603"/>
            <a:ext cx="93610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ZoneTexte 4"/>
          <p:cNvSpPr txBox="1"/>
          <p:nvPr/>
        </p:nvSpPr>
        <p:spPr>
          <a:xfrm>
            <a:off x="4572000" y="126876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du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2915816" y="1844824"/>
            <a:ext cx="158417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ZoneTexte 7"/>
          <p:cNvSpPr txBox="1"/>
          <p:nvPr/>
        </p:nvSpPr>
        <p:spPr>
          <a:xfrm>
            <a:off x="2928608" y="198884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 chat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7" name="Connecteur droit 6"/>
          <p:cNvCxnSpPr/>
          <p:nvPr/>
        </p:nvCxnSpPr>
        <p:spPr>
          <a:xfrm>
            <a:off x="5508104" y="184482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ZoneTexte 8"/>
          <p:cNvSpPr txBox="1"/>
          <p:nvPr/>
        </p:nvSpPr>
        <p:spPr>
          <a:xfrm>
            <a:off x="5580112" y="1990881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est tombé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0" name="Connecteur droit 9"/>
          <p:cNvCxnSpPr/>
          <p:nvPr/>
        </p:nvCxnSpPr>
        <p:spPr>
          <a:xfrm>
            <a:off x="2627784" y="2564904"/>
            <a:ext cx="144016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262778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est sage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1" name="Connecteur droit 10"/>
          <p:cNvCxnSpPr/>
          <p:nvPr/>
        </p:nvCxnSpPr>
        <p:spPr>
          <a:xfrm>
            <a:off x="5508104" y="2564904"/>
            <a:ext cx="13089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5508104" y="270892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décide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4" name="Connecteur droit 13"/>
          <p:cNvCxnSpPr/>
          <p:nvPr/>
        </p:nvCxnSpPr>
        <p:spPr>
          <a:xfrm>
            <a:off x="2267744" y="3284984"/>
            <a:ext cx="1224136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ZoneTexte 14"/>
          <p:cNvSpPr txBox="1"/>
          <p:nvPr/>
        </p:nvSpPr>
        <p:spPr>
          <a:xfrm>
            <a:off x="2267744" y="345589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arrive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16" name="Connecteur droit 15"/>
          <p:cNvCxnSpPr/>
          <p:nvPr/>
        </p:nvCxnSpPr>
        <p:spPr>
          <a:xfrm>
            <a:off x="7524328" y="3283253"/>
            <a:ext cx="1008112" cy="1731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necteur droit 16"/>
          <p:cNvCxnSpPr/>
          <p:nvPr/>
        </p:nvCxnSpPr>
        <p:spPr>
          <a:xfrm>
            <a:off x="611560" y="4005064"/>
            <a:ext cx="648072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necteur droit 18"/>
          <p:cNvCxnSpPr/>
          <p:nvPr/>
        </p:nvCxnSpPr>
        <p:spPr>
          <a:xfrm>
            <a:off x="1475656" y="4005064"/>
            <a:ext cx="396044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7507836" y="3455890"/>
            <a:ext cx="1815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Le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643817" y="4149080"/>
            <a:ext cx="38884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chat </a:t>
            </a:r>
            <a:r>
              <a:rPr lang="fr-FR" b="1" dirty="0" smtClean="0"/>
              <a:t>n’ </a:t>
            </a:r>
            <a:r>
              <a:rPr lang="fr-FR" b="1" dirty="0" smtClean="0">
                <a:solidFill>
                  <a:srgbClr val="FF0000"/>
                </a:solidFill>
              </a:rPr>
              <a:t>a</a:t>
            </a:r>
            <a:endParaRPr lang="fr-FR" b="1" dirty="0">
              <a:solidFill>
                <a:srgbClr val="FF0000"/>
              </a:solidFill>
            </a:endParaRPr>
          </a:p>
        </p:txBody>
      </p:sp>
      <p:cxnSp>
        <p:nvCxnSpPr>
          <p:cNvPr id="20" name="Connecteur droit 19"/>
          <p:cNvCxnSpPr/>
          <p:nvPr/>
        </p:nvCxnSpPr>
        <p:spPr>
          <a:xfrm>
            <a:off x="5881672" y="4005064"/>
            <a:ext cx="1138600" cy="0"/>
          </a:xfrm>
          <a:prstGeom prst="line">
            <a:avLst/>
          </a:prstGeom>
          <a:ln w="254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5881672" y="4161605"/>
            <a:ext cx="1282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solidFill>
                  <a:srgbClr val="FF0000"/>
                </a:solidFill>
              </a:rPr>
              <a:t>il adore</a:t>
            </a:r>
            <a:endParaRPr lang="fr-F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946433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atrice_transpositio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matrice_transposition</Template>
  <TotalTime>20</TotalTime>
  <Words>1980</Words>
  <Application>Microsoft Office PowerPoint</Application>
  <PresentationFormat>Affichage à l'écran (4:3)</PresentationFormat>
  <Paragraphs>355</Paragraphs>
  <Slides>16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16</vt:i4>
      </vt:variant>
    </vt:vector>
  </HeadingPairs>
  <TitlesOfParts>
    <vt:vector size="17" baseType="lpstr">
      <vt:lpstr>matrice_transposition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Enge</dc:creator>
  <cp:lastModifiedBy>Enge</cp:lastModifiedBy>
  <cp:revision>6</cp:revision>
  <dcterms:created xsi:type="dcterms:W3CDTF">2013-08-31T16:36:52Z</dcterms:created>
  <dcterms:modified xsi:type="dcterms:W3CDTF">2013-09-29T10:47:30Z</dcterms:modified>
</cp:coreProperties>
</file>

<file path=docProps/thumbnail.jpeg>
</file>